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23"/>
  </p:notesMasterIdLst>
  <p:sldIdLst>
    <p:sldId id="277" r:id="rId4"/>
    <p:sldId id="257" r:id="rId5"/>
    <p:sldId id="260" r:id="rId6"/>
    <p:sldId id="261" r:id="rId7"/>
    <p:sldId id="258" r:id="rId8"/>
    <p:sldId id="259" r:id="rId9"/>
    <p:sldId id="262" r:id="rId10"/>
    <p:sldId id="263" r:id="rId11"/>
    <p:sldId id="278" r:id="rId12"/>
    <p:sldId id="264" r:id="rId13"/>
    <p:sldId id="265" r:id="rId14"/>
    <p:sldId id="266" r:id="rId15"/>
    <p:sldId id="267" r:id="rId16"/>
    <p:sldId id="268" r:id="rId17"/>
    <p:sldId id="275" r:id="rId18"/>
    <p:sldId id="276" r:id="rId19"/>
    <p:sldId id="269" r:id="rId20"/>
    <p:sldId id="270" r:id="rId21"/>
    <p:sldId id="271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onsolas" panose="020B0609020204030204" pitchFamily="49" charset="0"/>
      <p:regular r:id="rId28"/>
      <p:bold r:id="rId29"/>
      <p:italic r:id="rId30"/>
      <p:boldItalic r:id="rId31"/>
    </p:embeddedFont>
    <p:embeddedFont>
      <p:font typeface="Microsoft JhengHei" panose="020B0604030504040204" pitchFamily="34" charset="-120"/>
      <p:regular r:id="rId32"/>
      <p:bold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4AA8C2C9-D3E8-488A-98C9-29C36D68AE41}">
          <p14:sldIdLst>
            <p14:sldId id="277"/>
            <p14:sldId id="257"/>
            <p14:sldId id="260"/>
            <p14:sldId id="261"/>
            <p14:sldId id="258"/>
            <p14:sldId id="259"/>
            <p14:sldId id="262"/>
            <p14:sldId id="263"/>
            <p14:sldId id="278"/>
          </p14:sldIdLst>
        </p14:section>
        <p14:section name="素材區" id="{B52B7411-770B-4657-8C5B-ED4478E96A14}">
          <p14:sldIdLst>
            <p14:sldId id="264"/>
            <p14:sldId id="265"/>
            <p14:sldId id="266"/>
            <p14:sldId id="267"/>
            <p14:sldId id="268"/>
            <p14:sldId id="275"/>
            <p14:sldId id="276"/>
            <p14:sldId id="269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3C55"/>
    <a:srgbClr val="FFFFFF"/>
    <a:srgbClr val="0088D2"/>
    <a:srgbClr val="737474"/>
    <a:srgbClr val="000000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F3DB39-A603-4C2A-9343-7D245E8EEB4B}" v="1" dt="2021-11-18T01:51:42.342"/>
    <p1510:client id="{E92284F8-08E5-4A39-9FF3-AA1FA3059573}" v="29" dt="2021-11-17T21:33:12.0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font" Target="fonts/font11.fntdata"/><Relationship Id="rId42" Type="http://schemas.microsoft.com/office/2016/11/relationships/changesInfo" Target="changesInfos/changesInfo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microsoft.com/office/2015/10/relationships/revisionInfo" Target="revisionInfo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oy Chang" userId="eb877ef9188e2d2c" providerId="LiveId" clId="{9DA20777-20DC-429A-AFF5-D1D99DDDF7B0}"/>
    <pc:docChg chg="addSection modSection">
      <pc:chgData name="Poy Chang" userId="eb877ef9188e2d2c" providerId="LiveId" clId="{9DA20777-20DC-429A-AFF5-D1D99DDDF7B0}" dt="2021-10-09T13:44:49.310" v="1" actId="17846"/>
      <pc:docMkLst>
        <pc:docMk/>
      </pc:docMkLst>
    </pc:docChg>
  </pc:docChgLst>
  <pc:docChgLst>
    <pc:chgData name="Poy Chang" userId="eb877ef9188e2d2c" providerId="LiveId" clId="{3B8B2886-CF25-4FA4-9EED-9F5256CCEF2C}"/>
    <pc:docChg chg="undo custSel addSld delSld modSld modMainMaster modSection">
      <pc:chgData name="Poy Chang" userId="eb877ef9188e2d2c" providerId="LiveId" clId="{3B8B2886-CF25-4FA4-9EED-9F5256CCEF2C}" dt="2021-10-09T16:31:18.868" v="477" actId="478"/>
      <pc:docMkLst>
        <pc:docMk/>
      </pc:docMkLst>
      <pc:sldChg chg="modSp mod">
        <pc:chgData name="Poy Chang" userId="eb877ef9188e2d2c" providerId="LiveId" clId="{3B8B2886-CF25-4FA4-9EED-9F5256CCEF2C}" dt="2021-10-09T16:08:03.290" v="296" actId="732"/>
        <pc:sldMkLst>
          <pc:docMk/>
          <pc:sldMk cId="3852120625" sldId="257"/>
        </pc:sldMkLst>
        <pc:picChg chg="mod modCrop">
          <ac:chgData name="Poy Chang" userId="eb877ef9188e2d2c" providerId="LiveId" clId="{3B8B2886-CF25-4FA4-9EED-9F5256CCEF2C}" dt="2021-10-09T16:08:03.290" v="296" actId="732"/>
          <ac:picMkLst>
            <pc:docMk/>
            <pc:sldMk cId="3852120625" sldId="257"/>
            <ac:picMk id="7" creationId="{F81361A8-31D3-8143-8F3F-AC906256F3DE}"/>
          </ac:picMkLst>
        </pc:picChg>
      </pc:sldChg>
      <pc:sldChg chg="del">
        <pc:chgData name="Poy Chang" userId="eb877ef9188e2d2c" providerId="LiveId" clId="{3B8B2886-CF25-4FA4-9EED-9F5256CCEF2C}" dt="2021-10-09T16:12:48.081" v="381" actId="47"/>
        <pc:sldMkLst>
          <pc:docMk/>
          <pc:sldMk cId="3387637562" sldId="272"/>
        </pc:sldMkLst>
      </pc:sldChg>
      <pc:sldChg chg="del">
        <pc:chgData name="Poy Chang" userId="eb877ef9188e2d2c" providerId="LiveId" clId="{3B8B2886-CF25-4FA4-9EED-9F5256CCEF2C}" dt="2021-10-09T16:12:48.081" v="381" actId="47"/>
        <pc:sldMkLst>
          <pc:docMk/>
          <pc:sldMk cId="2402201920" sldId="273"/>
        </pc:sldMkLst>
      </pc:sldChg>
      <pc:sldChg chg="addSp delSp modSp mod modClrScheme chgLayout">
        <pc:chgData name="Poy Chang" userId="eb877ef9188e2d2c" providerId="LiveId" clId="{3B8B2886-CF25-4FA4-9EED-9F5256CCEF2C}" dt="2021-10-09T16:28:18.486" v="416" actId="21"/>
        <pc:sldMkLst>
          <pc:docMk/>
          <pc:sldMk cId="733066283" sldId="277"/>
        </pc:sldMkLst>
        <pc:picChg chg="add del mod">
          <ac:chgData name="Poy Chang" userId="eb877ef9188e2d2c" providerId="LiveId" clId="{3B8B2886-CF25-4FA4-9EED-9F5256CCEF2C}" dt="2021-10-09T16:28:18.486" v="416" actId="21"/>
          <ac:picMkLst>
            <pc:docMk/>
            <pc:sldMk cId="733066283" sldId="277"/>
            <ac:picMk id="3" creationId="{EC7EE940-293B-42C5-8AD9-9FE906AD1C3D}"/>
          </ac:picMkLst>
        </pc:picChg>
        <pc:picChg chg="del mod">
          <ac:chgData name="Poy Chang" userId="eb877ef9188e2d2c" providerId="LiveId" clId="{3B8B2886-CF25-4FA4-9EED-9F5256CCEF2C}" dt="2021-10-09T15:59:34.184" v="47" actId="478"/>
          <ac:picMkLst>
            <pc:docMk/>
            <pc:sldMk cId="733066283" sldId="277"/>
            <ac:picMk id="5" creationId="{EDABDB7A-EC28-4739-83CD-BFBAD13D2851}"/>
          </ac:picMkLst>
        </pc:picChg>
      </pc:sldChg>
      <pc:sldChg chg="delSp new mod modClrScheme chgLayout">
        <pc:chgData name="Poy Chang" userId="eb877ef9188e2d2c" providerId="LiveId" clId="{3B8B2886-CF25-4FA4-9EED-9F5256CCEF2C}" dt="2021-10-09T13:50:23.422" v="46" actId="700"/>
        <pc:sldMkLst>
          <pc:docMk/>
          <pc:sldMk cId="550907878" sldId="278"/>
        </pc:sldMkLst>
        <pc:spChg chg="del">
          <ac:chgData name="Poy Chang" userId="eb877ef9188e2d2c" providerId="LiveId" clId="{3B8B2886-CF25-4FA4-9EED-9F5256CCEF2C}" dt="2021-10-09T13:50:23.422" v="46" actId="700"/>
          <ac:spMkLst>
            <pc:docMk/>
            <pc:sldMk cId="550907878" sldId="278"/>
            <ac:spMk id="2" creationId="{759EBC59-D32C-48B4-911F-9CB843D29714}"/>
          </ac:spMkLst>
        </pc:spChg>
        <pc:spChg chg="del">
          <ac:chgData name="Poy Chang" userId="eb877ef9188e2d2c" providerId="LiveId" clId="{3B8B2886-CF25-4FA4-9EED-9F5256CCEF2C}" dt="2021-10-09T13:50:23.422" v="46" actId="700"/>
          <ac:spMkLst>
            <pc:docMk/>
            <pc:sldMk cId="550907878" sldId="278"/>
            <ac:spMk id="3" creationId="{09804825-B3AD-4518-8B40-64DEF0D2EDA8}"/>
          </ac:spMkLst>
        </pc:spChg>
      </pc:sldChg>
      <pc:sldChg chg="add del">
        <pc:chgData name="Poy Chang" userId="eb877ef9188e2d2c" providerId="LiveId" clId="{3B8B2886-CF25-4FA4-9EED-9F5256CCEF2C}" dt="2021-10-09T13:47:48.153" v="15" actId="22"/>
        <pc:sldMkLst>
          <pc:docMk/>
          <pc:sldMk cId="1719230789" sldId="2076137296"/>
        </pc:sldMkLst>
      </pc:sldChg>
      <pc:sldMasterChg chg="addSp delSp modSp mod">
        <pc:chgData name="Poy Chang" userId="eb877ef9188e2d2c" providerId="LiveId" clId="{3B8B2886-CF25-4FA4-9EED-9F5256CCEF2C}" dt="2021-10-09T16:11:28.597" v="380" actId="207"/>
        <pc:sldMasterMkLst>
          <pc:docMk/>
          <pc:sldMasterMk cId="658044255" sldId="2147483661"/>
        </pc:sldMasterMkLst>
        <pc:spChg chg="mod">
          <ac:chgData name="Poy Chang" userId="eb877ef9188e2d2c" providerId="LiveId" clId="{3B8B2886-CF25-4FA4-9EED-9F5256CCEF2C}" dt="2021-10-09T13:45:56.933" v="11" actId="20577"/>
          <ac:spMkLst>
            <pc:docMk/>
            <pc:sldMasterMk cId="658044255" sldId="2147483661"/>
            <ac:spMk id="2" creationId="{7904CE51-D28B-B840-8D63-9996ADF3728A}"/>
          </ac:spMkLst>
        </pc:spChg>
        <pc:spChg chg="mod">
          <ac:chgData name="Poy Chang" userId="eb877ef9188e2d2c" providerId="LiveId" clId="{3B8B2886-CF25-4FA4-9EED-9F5256CCEF2C}" dt="2021-10-09T16:11:18.617" v="376" actId="207"/>
          <ac:spMkLst>
            <pc:docMk/>
            <pc:sldMasterMk cId="658044255" sldId="2147483661"/>
            <ac:spMk id="10" creationId="{60E65111-9B85-42FA-A0E6-0368074587FC}"/>
          </ac:spMkLst>
        </pc:spChg>
        <pc:spChg chg="mod">
          <ac:chgData name="Poy Chang" userId="eb877ef9188e2d2c" providerId="LiveId" clId="{3B8B2886-CF25-4FA4-9EED-9F5256CCEF2C}" dt="2021-10-09T16:10:29.073" v="372"/>
          <ac:spMkLst>
            <pc:docMk/>
            <pc:sldMasterMk cId="658044255" sldId="2147483661"/>
            <ac:spMk id="11" creationId="{5C08C0F7-FBF6-499B-89D9-C85CEACA73F6}"/>
          </ac:spMkLst>
        </pc:spChg>
        <pc:spChg chg="mod">
          <ac:chgData name="Poy Chang" userId="eb877ef9188e2d2c" providerId="LiveId" clId="{3B8B2886-CF25-4FA4-9EED-9F5256CCEF2C}" dt="2021-10-09T16:10:29.073" v="372"/>
          <ac:spMkLst>
            <pc:docMk/>
            <pc:sldMasterMk cId="658044255" sldId="2147483661"/>
            <ac:spMk id="12" creationId="{E160147F-5C7A-4503-B496-D49F16B5A31E}"/>
          </ac:spMkLst>
        </pc:spChg>
        <pc:spChg chg="mod">
          <ac:chgData name="Poy Chang" userId="eb877ef9188e2d2c" providerId="LiveId" clId="{3B8B2886-CF25-4FA4-9EED-9F5256CCEF2C}" dt="2021-10-09T16:10:29.073" v="372"/>
          <ac:spMkLst>
            <pc:docMk/>
            <pc:sldMasterMk cId="658044255" sldId="2147483661"/>
            <ac:spMk id="13" creationId="{C335CF59-BFF8-40FD-9F33-65C77CE228A1}"/>
          </ac:spMkLst>
        </pc:spChg>
        <pc:spChg chg="mod">
          <ac:chgData name="Poy Chang" userId="eb877ef9188e2d2c" providerId="LiveId" clId="{3B8B2886-CF25-4FA4-9EED-9F5256CCEF2C}" dt="2021-10-09T16:10:29.073" v="372"/>
          <ac:spMkLst>
            <pc:docMk/>
            <pc:sldMasterMk cId="658044255" sldId="2147483661"/>
            <ac:spMk id="14" creationId="{93A61A91-B1E7-4DF7-96FA-90211098EEF0}"/>
          </ac:spMkLst>
        </pc:spChg>
        <pc:grpChg chg="add mod">
          <ac:chgData name="Poy Chang" userId="eb877ef9188e2d2c" providerId="LiveId" clId="{3B8B2886-CF25-4FA4-9EED-9F5256CCEF2C}" dt="2021-10-09T16:11:25.488" v="379" actId="1076"/>
          <ac:grpSpMkLst>
            <pc:docMk/>
            <pc:sldMasterMk cId="658044255" sldId="2147483661"/>
            <ac:grpSpMk id="7" creationId="{1A1EE4E5-D72D-4E83-AE94-DBD2635715EB}"/>
          </ac:grpSpMkLst>
        </pc:grpChg>
        <pc:grpChg chg="mod">
          <ac:chgData name="Poy Chang" userId="eb877ef9188e2d2c" providerId="LiveId" clId="{3B8B2886-CF25-4FA4-9EED-9F5256CCEF2C}" dt="2021-10-09T16:10:29.073" v="372"/>
          <ac:grpSpMkLst>
            <pc:docMk/>
            <pc:sldMasterMk cId="658044255" sldId="2147483661"/>
            <ac:grpSpMk id="9" creationId="{AB1FCC05-E4E3-46F1-BBBB-4DD904F84587}"/>
          </ac:grpSpMkLst>
        </pc:grpChg>
        <pc:picChg chg="mod">
          <ac:chgData name="Poy Chang" userId="eb877ef9188e2d2c" providerId="LiveId" clId="{3B8B2886-CF25-4FA4-9EED-9F5256CCEF2C}" dt="2021-10-09T16:11:28.597" v="380" actId="207"/>
          <ac:picMkLst>
            <pc:docMk/>
            <pc:sldMasterMk cId="658044255" sldId="2147483661"/>
            <ac:picMk id="8" creationId="{CA222E2A-20F5-4A03-A86E-025BAD057688}"/>
          </ac:picMkLst>
        </pc:picChg>
        <pc:picChg chg="add del mod">
          <ac:chgData name="Poy Chang" userId="eb877ef9188e2d2c" providerId="LiveId" clId="{3B8B2886-CF25-4FA4-9EED-9F5256CCEF2C}" dt="2021-10-09T16:11:20.458" v="377" actId="478"/>
          <ac:picMkLst>
            <pc:docMk/>
            <pc:sldMasterMk cId="658044255" sldId="2147483661"/>
            <ac:picMk id="16" creationId="{0AABA320-525A-476B-A4AC-10B77CAF6921}"/>
          </ac:picMkLst>
        </pc:picChg>
      </pc:sldMasterChg>
      <pc:sldMasterChg chg="addSp modSp">
        <pc:chgData name="Poy Chang" userId="eb877ef9188e2d2c" providerId="LiveId" clId="{3B8B2886-CF25-4FA4-9EED-9F5256CCEF2C}" dt="2021-10-09T16:10:25.242" v="371"/>
        <pc:sldMasterMkLst>
          <pc:docMk/>
          <pc:sldMasterMk cId="931873889" sldId="2147483674"/>
        </pc:sldMasterMkLst>
        <pc:spChg chg="mod">
          <ac:chgData name="Poy Chang" userId="eb877ef9188e2d2c" providerId="LiveId" clId="{3B8B2886-CF25-4FA4-9EED-9F5256CCEF2C}" dt="2021-10-09T16:10:25.242" v="371"/>
          <ac:spMkLst>
            <pc:docMk/>
            <pc:sldMasterMk cId="931873889" sldId="2147483674"/>
            <ac:spMk id="10" creationId="{2019FBD2-B9B9-410D-8B5B-1A6BBEA83822}"/>
          </ac:spMkLst>
        </pc:spChg>
        <pc:spChg chg="mod">
          <ac:chgData name="Poy Chang" userId="eb877ef9188e2d2c" providerId="LiveId" clId="{3B8B2886-CF25-4FA4-9EED-9F5256CCEF2C}" dt="2021-10-09T16:10:25.242" v="371"/>
          <ac:spMkLst>
            <pc:docMk/>
            <pc:sldMasterMk cId="931873889" sldId="2147483674"/>
            <ac:spMk id="11" creationId="{0BE3933E-4D7A-4408-811B-610F9024788A}"/>
          </ac:spMkLst>
        </pc:spChg>
        <pc:spChg chg="mod">
          <ac:chgData name="Poy Chang" userId="eb877ef9188e2d2c" providerId="LiveId" clId="{3B8B2886-CF25-4FA4-9EED-9F5256CCEF2C}" dt="2021-10-09T16:10:25.242" v="371"/>
          <ac:spMkLst>
            <pc:docMk/>
            <pc:sldMasterMk cId="931873889" sldId="2147483674"/>
            <ac:spMk id="12" creationId="{B6297FF2-3D33-44CE-B951-F734B807ABC7}"/>
          </ac:spMkLst>
        </pc:spChg>
        <pc:spChg chg="mod">
          <ac:chgData name="Poy Chang" userId="eb877ef9188e2d2c" providerId="LiveId" clId="{3B8B2886-CF25-4FA4-9EED-9F5256CCEF2C}" dt="2021-10-09T16:10:25.242" v="371"/>
          <ac:spMkLst>
            <pc:docMk/>
            <pc:sldMasterMk cId="931873889" sldId="2147483674"/>
            <ac:spMk id="13" creationId="{74DE95BB-9A56-4890-A98C-344B1F44D18B}"/>
          </ac:spMkLst>
        </pc:spChg>
        <pc:spChg chg="mod">
          <ac:chgData name="Poy Chang" userId="eb877ef9188e2d2c" providerId="LiveId" clId="{3B8B2886-CF25-4FA4-9EED-9F5256CCEF2C}" dt="2021-10-09T16:10:25.242" v="371"/>
          <ac:spMkLst>
            <pc:docMk/>
            <pc:sldMasterMk cId="931873889" sldId="2147483674"/>
            <ac:spMk id="14" creationId="{8194308C-58B0-4F1F-A037-A38588616BC7}"/>
          </ac:spMkLst>
        </pc:spChg>
        <pc:grpChg chg="add mod">
          <ac:chgData name="Poy Chang" userId="eb877ef9188e2d2c" providerId="LiveId" clId="{3B8B2886-CF25-4FA4-9EED-9F5256CCEF2C}" dt="2021-10-09T16:10:25.242" v="371"/>
          <ac:grpSpMkLst>
            <pc:docMk/>
            <pc:sldMasterMk cId="931873889" sldId="2147483674"/>
            <ac:grpSpMk id="7" creationId="{465B1895-6A4C-4211-9210-1BE8271A0EC8}"/>
          </ac:grpSpMkLst>
        </pc:grpChg>
        <pc:grpChg chg="mod">
          <ac:chgData name="Poy Chang" userId="eb877ef9188e2d2c" providerId="LiveId" clId="{3B8B2886-CF25-4FA4-9EED-9F5256CCEF2C}" dt="2021-10-09T16:10:25.242" v="371"/>
          <ac:grpSpMkLst>
            <pc:docMk/>
            <pc:sldMasterMk cId="931873889" sldId="2147483674"/>
            <ac:grpSpMk id="9" creationId="{5D8A476C-9F4B-4E78-B252-074A67C9B054}"/>
          </ac:grpSpMkLst>
        </pc:grpChg>
        <pc:picChg chg="mod">
          <ac:chgData name="Poy Chang" userId="eb877ef9188e2d2c" providerId="LiveId" clId="{3B8B2886-CF25-4FA4-9EED-9F5256CCEF2C}" dt="2021-10-09T16:10:25.242" v="371"/>
          <ac:picMkLst>
            <pc:docMk/>
            <pc:sldMasterMk cId="931873889" sldId="2147483674"/>
            <ac:picMk id="8" creationId="{28CE595A-79EE-4C77-8B93-ACED40E133BB}"/>
          </ac:picMkLst>
        </pc:picChg>
      </pc:sldMasterChg>
      <pc:sldMasterChg chg="addSp modSp mod modSldLayout sldLayoutOrd">
        <pc:chgData name="Poy Chang" userId="eb877ef9188e2d2c" providerId="LiveId" clId="{3B8B2886-CF25-4FA4-9EED-9F5256CCEF2C}" dt="2021-10-09T16:31:18.868" v="477" actId="478"/>
        <pc:sldMasterMkLst>
          <pc:docMk/>
          <pc:sldMasterMk cId="2691677774" sldId="2147483688"/>
        </pc:sldMasterMkLst>
        <pc:spChg chg="mod">
          <ac:chgData name="Poy Chang" userId="eb877ef9188e2d2c" providerId="LiveId" clId="{3B8B2886-CF25-4FA4-9EED-9F5256CCEF2C}" dt="2021-10-09T16:10:02.305" v="323" actId="1038"/>
          <ac:spMkLst>
            <pc:docMk/>
            <pc:sldMasterMk cId="2691677774" sldId="2147483688"/>
            <ac:spMk id="9" creationId="{FA441EE1-16E0-4BC8-B46F-59A8BF00AD98}"/>
          </ac:spMkLst>
        </pc:spChg>
        <pc:spChg chg="mod">
          <ac:chgData name="Poy Chang" userId="eb877ef9188e2d2c" providerId="LiveId" clId="{3B8B2886-CF25-4FA4-9EED-9F5256CCEF2C}" dt="2021-10-09T16:09:48.969" v="310" actId="164"/>
          <ac:spMkLst>
            <pc:docMk/>
            <pc:sldMasterMk cId="2691677774" sldId="2147483688"/>
            <ac:spMk id="10" creationId="{AB636AB5-D573-4A6F-90D2-8A123C8B6F48}"/>
          </ac:spMkLst>
        </pc:spChg>
        <pc:spChg chg="mod">
          <ac:chgData name="Poy Chang" userId="eb877ef9188e2d2c" providerId="LiveId" clId="{3B8B2886-CF25-4FA4-9EED-9F5256CCEF2C}" dt="2021-10-09T16:09:48.969" v="310" actId="164"/>
          <ac:spMkLst>
            <pc:docMk/>
            <pc:sldMasterMk cId="2691677774" sldId="2147483688"/>
            <ac:spMk id="11" creationId="{779F207E-C6A4-4945-8E39-140AAEC72DA6}"/>
          </ac:spMkLst>
        </pc:spChg>
        <pc:spChg chg="mod">
          <ac:chgData name="Poy Chang" userId="eb877ef9188e2d2c" providerId="LiveId" clId="{3B8B2886-CF25-4FA4-9EED-9F5256CCEF2C}" dt="2021-10-09T16:09:48.969" v="310" actId="164"/>
          <ac:spMkLst>
            <pc:docMk/>
            <pc:sldMasterMk cId="2691677774" sldId="2147483688"/>
            <ac:spMk id="12" creationId="{517981C8-A1B1-47DA-9B6D-D765D513031B}"/>
          </ac:spMkLst>
        </pc:spChg>
        <pc:spChg chg="mod">
          <ac:chgData name="Poy Chang" userId="eb877ef9188e2d2c" providerId="LiveId" clId="{3B8B2886-CF25-4FA4-9EED-9F5256CCEF2C}" dt="2021-10-09T16:09:48.969" v="310" actId="164"/>
          <ac:spMkLst>
            <pc:docMk/>
            <pc:sldMasterMk cId="2691677774" sldId="2147483688"/>
            <ac:spMk id="13" creationId="{01DFF823-9676-4F28-88A3-B8A177D2063E}"/>
          </ac:spMkLst>
        </pc:spChg>
        <pc:grpChg chg="add mod">
          <ac:chgData name="Poy Chang" userId="eb877ef9188e2d2c" providerId="LiveId" clId="{3B8B2886-CF25-4FA4-9EED-9F5256CCEF2C}" dt="2021-10-09T16:09:49.825" v="311" actId="164"/>
          <ac:grpSpMkLst>
            <pc:docMk/>
            <pc:sldMasterMk cId="2691677774" sldId="2147483688"/>
            <ac:grpSpMk id="8" creationId="{9C3333C6-CC1A-4B25-9969-CDEFA9A9C53B}"/>
          </ac:grpSpMkLst>
        </pc:grpChg>
        <pc:grpChg chg="add mod">
          <ac:chgData name="Poy Chang" userId="eb877ef9188e2d2c" providerId="LiveId" clId="{3B8B2886-CF25-4FA4-9EED-9F5256CCEF2C}" dt="2021-10-09T16:09:48.969" v="310" actId="164"/>
          <ac:grpSpMkLst>
            <pc:docMk/>
            <pc:sldMasterMk cId="2691677774" sldId="2147483688"/>
            <ac:grpSpMk id="14" creationId="{9133C7E2-305E-44FA-9D4E-657652DBC457}"/>
          </ac:grpSpMkLst>
        </pc:grpChg>
        <pc:grpChg chg="add mod">
          <ac:chgData name="Poy Chang" userId="eb877ef9188e2d2c" providerId="LiveId" clId="{3B8B2886-CF25-4FA4-9EED-9F5256CCEF2C}" dt="2021-10-09T16:10:15.232" v="370" actId="1038"/>
          <ac:grpSpMkLst>
            <pc:docMk/>
            <pc:sldMasterMk cId="2691677774" sldId="2147483688"/>
            <ac:grpSpMk id="15" creationId="{657D90C0-3764-45F9-AAAD-34204CF398A8}"/>
          </ac:grpSpMkLst>
        </pc:grpChg>
        <pc:picChg chg="add mod">
          <ac:chgData name="Poy Chang" userId="eb877ef9188e2d2c" providerId="LiveId" clId="{3B8B2886-CF25-4FA4-9EED-9F5256CCEF2C}" dt="2021-10-09T16:09:49.825" v="311" actId="164"/>
          <ac:picMkLst>
            <pc:docMk/>
            <pc:sldMasterMk cId="2691677774" sldId="2147483688"/>
            <ac:picMk id="7" creationId="{1D6C616B-2D00-45D4-83AA-3CB7494132F4}"/>
          </ac:picMkLst>
        </pc:picChg>
        <pc:sldLayoutChg chg="addSp delSp modSp mod">
          <pc:chgData name="Poy Chang" userId="eb877ef9188e2d2c" providerId="LiveId" clId="{3B8B2886-CF25-4FA4-9EED-9F5256CCEF2C}" dt="2021-10-09T16:18:01.100" v="412" actId="207"/>
          <pc:sldLayoutMkLst>
            <pc:docMk/>
            <pc:sldMasterMk cId="2691677774" sldId="2147483688"/>
            <pc:sldLayoutMk cId="3856944363" sldId="2147483702"/>
          </pc:sldLayoutMkLst>
          <pc:spChg chg="mod">
            <ac:chgData name="Poy Chang" userId="eb877ef9188e2d2c" providerId="LiveId" clId="{3B8B2886-CF25-4FA4-9EED-9F5256CCEF2C}" dt="2021-10-09T13:49:33.698" v="44" actId="165"/>
            <ac:spMkLst>
              <pc:docMk/>
              <pc:sldMasterMk cId="2691677774" sldId="2147483688"/>
              <pc:sldLayoutMk cId="3856944363" sldId="2147483702"/>
              <ac:spMk id="2" creationId="{388F0C4F-A24F-4801-A82D-BCB35D077B64}"/>
            </ac:spMkLst>
          </pc:spChg>
          <pc:spChg chg="add mod">
            <ac:chgData name="Poy Chang" userId="eb877ef9188e2d2c" providerId="LiveId" clId="{3B8B2886-CF25-4FA4-9EED-9F5256CCEF2C}" dt="2021-10-09T16:16:36.840" v="399" actId="164"/>
            <ac:spMkLst>
              <pc:docMk/>
              <pc:sldMasterMk cId="2691677774" sldId="2147483688"/>
              <pc:sldLayoutMk cId="3856944363" sldId="2147483702"/>
              <ac:spMk id="11" creationId="{32E64252-ADA3-4DBC-8B3E-09834DF1FBD5}"/>
            </ac:spMkLst>
          </pc:spChg>
          <pc:spChg chg="mod">
            <ac:chgData name="Poy Chang" userId="eb877ef9188e2d2c" providerId="LiveId" clId="{3B8B2886-CF25-4FA4-9EED-9F5256CCEF2C}" dt="2021-10-09T13:49:01.166" v="38" actId="1076"/>
            <ac:spMkLst>
              <pc:docMk/>
              <pc:sldMasterMk cId="2691677774" sldId="2147483688"/>
              <pc:sldLayoutMk cId="3856944363" sldId="2147483702"/>
              <ac:spMk id="16" creationId="{41E474C6-B188-4516-84EA-B60A05C54E45}"/>
            </ac:spMkLst>
          </pc:spChg>
          <pc:spChg chg="mod">
            <ac:chgData name="Poy Chang" userId="eb877ef9188e2d2c" providerId="LiveId" clId="{3B8B2886-CF25-4FA4-9EED-9F5256CCEF2C}" dt="2021-10-09T13:49:33.698" v="44" actId="165"/>
            <ac:spMkLst>
              <pc:docMk/>
              <pc:sldMasterMk cId="2691677774" sldId="2147483688"/>
              <pc:sldLayoutMk cId="3856944363" sldId="2147483702"/>
              <ac:spMk id="32" creationId="{65BDF0C5-2867-40AA-8BAD-D89AC6E7DCD6}"/>
            </ac:spMkLst>
          </pc:spChg>
          <pc:spChg chg="mod">
            <ac:chgData name="Poy Chang" userId="eb877ef9188e2d2c" providerId="LiveId" clId="{3B8B2886-CF25-4FA4-9EED-9F5256CCEF2C}" dt="2021-10-09T13:49:31.202" v="42" actId="165"/>
            <ac:spMkLst>
              <pc:docMk/>
              <pc:sldMasterMk cId="2691677774" sldId="2147483688"/>
              <pc:sldLayoutMk cId="3856944363" sldId="2147483702"/>
              <ac:spMk id="34" creationId="{B3F251D4-5800-4E4D-9811-16FB1567CCFA}"/>
            </ac:spMkLst>
          </pc:spChg>
          <pc:spChg chg="add mod">
            <ac:chgData name="Poy Chang" userId="eb877ef9188e2d2c" providerId="LiveId" clId="{3B8B2886-CF25-4FA4-9EED-9F5256CCEF2C}" dt="2021-10-09T16:18:01.100" v="412" actId="207"/>
            <ac:spMkLst>
              <pc:docMk/>
              <pc:sldMasterMk cId="2691677774" sldId="2147483688"/>
              <pc:sldLayoutMk cId="3856944363" sldId="2147483702"/>
              <ac:spMk id="36" creationId="{34966D62-C612-4C20-A930-12FA230CF882}"/>
            </ac:spMkLst>
          </pc:spChg>
          <pc:spChg chg="mod">
            <ac:chgData name="Poy Chang" userId="eb877ef9188e2d2c" providerId="LiveId" clId="{3B8B2886-CF25-4FA4-9EED-9F5256CCEF2C}" dt="2021-10-09T13:49:33.698" v="44" actId="165"/>
            <ac:spMkLst>
              <pc:docMk/>
              <pc:sldMasterMk cId="2691677774" sldId="2147483688"/>
              <pc:sldLayoutMk cId="3856944363" sldId="2147483702"/>
              <ac:spMk id="42" creationId="{2FF19965-FD48-45AD-B20F-54EF78E3DE15}"/>
            </ac:spMkLst>
          </pc:spChg>
          <pc:spChg chg="mod">
            <ac:chgData name="Poy Chang" userId="eb877ef9188e2d2c" providerId="LiveId" clId="{3B8B2886-CF25-4FA4-9EED-9F5256CCEF2C}" dt="2021-10-09T13:49:33.698" v="44" actId="165"/>
            <ac:spMkLst>
              <pc:docMk/>
              <pc:sldMasterMk cId="2691677774" sldId="2147483688"/>
              <pc:sldLayoutMk cId="3856944363" sldId="2147483702"/>
              <ac:spMk id="45" creationId="{8E3716F6-78A7-4AD9-8D17-ED9B2E179F02}"/>
            </ac:spMkLst>
          </pc:spChg>
          <pc:spChg chg="mod">
            <ac:chgData name="Poy Chang" userId="eb877ef9188e2d2c" providerId="LiveId" clId="{3B8B2886-CF25-4FA4-9EED-9F5256CCEF2C}" dt="2021-10-09T13:49:33.698" v="44" actId="165"/>
            <ac:spMkLst>
              <pc:docMk/>
              <pc:sldMasterMk cId="2691677774" sldId="2147483688"/>
              <pc:sldLayoutMk cId="3856944363" sldId="2147483702"/>
              <ac:spMk id="52" creationId="{1EA96353-6ED0-4923-8FA5-891157EF7E63}"/>
            </ac:spMkLst>
          </pc:spChg>
          <pc:grpChg chg="mod topLvl">
            <ac:chgData name="Poy Chang" userId="eb877ef9188e2d2c" providerId="LiveId" clId="{3B8B2886-CF25-4FA4-9EED-9F5256CCEF2C}" dt="2021-10-09T16:17:12.595" v="404" actId="1076"/>
            <ac:grpSpMkLst>
              <pc:docMk/>
              <pc:sldMasterMk cId="2691677774" sldId="2147483688"/>
              <pc:sldLayoutMk cId="3856944363" sldId="2147483702"/>
              <ac:grpSpMk id="3" creationId="{F7CD41EE-E89C-408A-8FD4-77D1D388BF60}"/>
            </ac:grpSpMkLst>
          </pc:grpChg>
          <pc:grpChg chg="del mod topLvl">
            <ac:chgData name="Poy Chang" userId="eb877ef9188e2d2c" providerId="LiveId" clId="{3B8B2886-CF25-4FA4-9EED-9F5256CCEF2C}" dt="2021-10-09T13:49:31.202" v="42" actId="165"/>
            <ac:grpSpMkLst>
              <pc:docMk/>
              <pc:sldMasterMk cId="2691677774" sldId="2147483688"/>
              <pc:sldLayoutMk cId="3856944363" sldId="2147483702"/>
              <ac:grpSpMk id="5" creationId="{240776B8-E4F7-42DA-A7F8-47183325D6F1}"/>
            </ac:grpSpMkLst>
          </pc:grpChg>
          <pc:grpChg chg="del mod topLvl">
            <ac:chgData name="Poy Chang" userId="eb877ef9188e2d2c" providerId="LiveId" clId="{3B8B2886-CF25-4FA4-9EED-9F5256CCEF2C}" dt="2021-10-09T13:49:33.698" v="44" actId="165"/>
            <ac:grpSpMkLst>
              <pc:docMk/>
              <pc:sldMasterMk cId="2691677774" sldId="2147483688"/>
              <pc:sldLayoutMk cId="3856944363" sldId="2147483702"/>
              <ac:grpSpMk id="7" creationId="{361CF38A-E1AA-4DBC-97A0-298A98572B32}"/>
            </ac:grpSpMkLst>
          </pc:grpChg>
          <pc:grpChg chg="del mod">
            <ac:chgData name="Poy Chang" userId="eb877ef9188e2d2c" providerId="LiveId" clId="{3B8B2886-CF25-4FA4-9EED-9F5256CCEF2C}" dt="2021-10-09T13:49:27.812" v="41" actId="165"/>
            <ac:grpSpMkLst>
              <pc:docMk/>
              <pc:sldMasterMk cId="2691677774" sldId="2147483688"/>
              <pc:sldLayoutMk cId="3856944363" sldId="2147483702"/>
              <ac:grpSpMk id="8" creationId="{F0CF7F71-561A-43E8-8CDD-26AD7240D880}"/>
            </ac:grpSpMkLst>
          </pc:grpChg>
          <pc:grpChg chg="add mod">
            <ac:chgData name="Poy Chang" userId="eb877ef9188e2d2c" providerId="LiveId" clId="{3B8B2886-CF25-4FA4-9EED-9F5256CCEF2C}" dt="2021-10-09T16:17:50.670" v="410" actId="408"/>
            <ac:grpSpMkLst>
              <pc:docMk/>
              <pc:sldMasterMk cId="2691677774" sldId="2147483688"/>
              <pc:sldLayoutMk cId="3856944363" sldId="2147483702"/>
              <ac:grpSpMk id="12" creationId="{5FF692A5-FB29-4020-8F10-9CF15EE7C124}"/>
            </ac:grpSpMkLst>
          </pc:grpChg>
          <pc:grpChg chg="mod">
            <ac:chgData name="Poy Chang" userId="eb877ef9188e2d2c" providerId="LiveId" clId="{3B8B2886-CF25-4FA4-9EED-9F5256CCEF2C}" dt="2021-10-09T13:49:33.698" v="44" actId="165"/>
            <ac:grpSpMkLst>
              <pc:docMk/>
              <pc:sldMasterMk cId="2691677774" sldId="2147483688"/>
              <pc:sldLayoutMk cId="3856944363" sldId="2147483702"/>
              <ac:grpSpMk id="33" creationId="{11916514-7C71-4D49-BECA-1BA776F50A06}"/>
            </ac:grpSpMkLst>
          </pc:grpChg>
          <pc:grpChg chg="mod topLvl">
            <ac:chgData name="Poy Chang" userId="eb877ef9188e2d2c" providerId="LiveId" clId="{3B8B2886-CF25-4FA4-9EED-9F5256CCEF2C}" dt="2021-10-09T16:17:41.206" v="409" actId="555"/>
            <ac:grpSpMkLst>
              <pc:docMk/>
              <pc:sldMasterMk cId="2691677774" sldId="2147483688"/>
              <pc:sldLayoutMk cId="3856944363" sldId="2147483702"/>
              <ac:grpSpMk id="35" creationId="{E81A9988-4FCB-4A68-ACD3-8C53087329ED}"/>
            </ac:grpSpMkLst>
          </pc:grpChg>
          <pc:grpChg chg="mod topLvl">
            <ac:chgData name="Poy Chang" userId="eb877ef9188e2d2c" providerId="LiveId" clId="{3B8B2886-CF25-4FA4-9EED-9F5256CCEF2C}" dt="2021-10-09T16:17:12.595" v="404" actId="1076"/>
            <ac:grpSpMkLst>
              <pc:docMk/>
              <pc:sldMasterMk cId="2691677774" sldId="2147483688"/>
              <pc:sldLayoutMk cId="3856944363" sldId="2147483702"/>
              <ac:grpSpMk id="43" creationId="{16B2E02C-F549-4B7D-8A48-172538B90E39}"/>
            </ac:grpSpMkLst>
          </pc:grpChg>
          <pc:grpChg chg="mod topLvl">
            <ac:chgData name="Poy Chang" userId="eb877ef9188e2d2c" providerId="LiveId" clId="{3B8B2886-CF25-4FA4-9EED-9F5256CCEF2C}" dt="2021-10-09T16:17:12.595" v="404" actId="1076"/>
            <ac:grpSpMkLst>
              <pc:docMk/>
              <pc:sldMasterMk cId="2691677774" sldId="2147483688"/>
              <pc:sldLayoutMk cId="3856944363" sldId="2147483702"/>
              <ac:grpSpMk id="44" creationId="{7C9EEB2A-CBEE-4863-A540-F2914B395412}"/>
            </ac:grpSpMkLst>
          </pc:grpChg>
          <pc:grpChg chg="mod topLvl">
            <ac:chgData name="Poy Chang" userId="eb877ef9188e2d2c" providerId="LiveId" clId="{3B8B2886-CF25-4FA4-9EED-9F5256CCEF2C}" dt="2021-10-09T16:17:12.595" v="404" actId="1076"/>
            <ac:grpSpMkLst>
              <pc:docMk/>
              <pc:sldMasterMk cId="2691677774" sldId="2147483688"/>
              <pc:sldLayoutMk cId="3856944363" sldId="2147483702"/>
              <ac:grpSpMk id="49" creationId="{471ED85C-B2AB-405B-90E8-9C79BD1D33D1}"/>
            </ac:grpSpMkLst>
          </pc:grpChg>
          <pc:picChg chg="del mod topLvl">
            <ac:chgData name="Poy Chang" userId="eb877ef9188e2d2c" providerId="LiveId" clId="{3B8B2886-CF25-4FA4-9EED-9F5256CCEF2C}" dt="2021-10-09T16:16:50.751" v="403" actId="478"/>
            <ac:picMkLst>
              <pc:docMk/>
              <pc:sldMasterMk cId="2691677774" sldId="2147483688"/>
              <pc:sldLayoutMk cId="3856944363" sldId="2147483702"/>
              <ac:picMk id="4" creationId="{08C4542D-4D6B-471F-BBD2-49AC7A4204BB}"/>
            </ac:picMkLst>
          </pc:picChg>
          <pc:picChg chg="mod">
            <ac:chgData name="Poy Chang" userId="eb877ef9188e2d2c" providerId="LiveId" clId="{3B8B2886-CF25-4FA4-9EED-9F5256CCEF2C}" dt="2021-10-09T13:48:55.126" v="37" actId="1076"/>
            <ac:picMkLst>
              <pc:docMk/>
              <pc:sldMasterMk cId="2691677774" sldId="2147483688"/>
              <pc:sldLayoutMk cId="3856944363" sldId="2147483702"/>
              <ac:picMk id="6" creationId="{678F28BA-6406-40BB-A319-04AC6E074694}"/>
            </ac:picMkLst>
          </pc:picChg>
          <pc:picChg chg="add mod ord">
            <ac:chgData name="Poy Chang" userId="eb877ef9188e2d2c" providerId="LiveId" clId="{3B8B2886-CF25-4FA4-9EED-9F5256CCEF2C}" dt="2021-10-09T16:16:36.840" v="399" actId="164"/>
            <ac:picMkLst>
              <pc:docMk/>
              <pc:sldMasterMk cId="2691677774" sldId="2147483688"/>
              <pc:sldLayoutMk cId="3856944363" sldId="2147483702"/>
              <ac:picMk id="10" creationId="{74332D98-BFFD-4C14-9AC8-E2EEE96B9EB2}"/>
            </ac:picMkLst>
          </pc:picChg>
          <pc:picChg chg="mod topLvl">
            <ac:chgData name="Poy Chang" userId="eb877ef9188e2d2c" providerId="LiveId" clId="{3B8B2886-CF25-4FA4-9EED-9F5256CCEF2C}" dt="2021-10-09T16:17:12.595" v="404" actId="1076"/>
            <ac:picMkLst>
              <pc:docMk/>
              <pc:sldMasterMk cId="2691677774" sldId="2147483688"/>
              <pc:sldLayoutMk cId="3856944363" sldId="2147483702"/>
              <ac:picMk id="14" creationId="{3ADD1F09-2311-4C64-B9B0-C3EBFABA6341}"/>
            </ac:picMkLst>
          </pc:picChg>
          <pc:picChg chg="mod">
            <ac:chgData name="Poy Chang" userId="eb877ef9188e2d2c" providerId="LiveId" clId="{3B8B2886-CF25-4FA4-9EED-9F5256CCEF2C}" dt="2021-10-09T13:49:31.202" v="42" actId="165"/>
            <ac:picMkLst>
              <pc:docMk/>
              <pc:sldMasterMk cId="2691677774" sldId="2147483688"/>
              <pc:sldLayoutMk cId="3856944363" sldId="2147483702"/>
              <ac:picMk id="27" creationId="{6AB03C91-1CA6-4F72-A22A-68638E8524C5}"/>
            </ac:picMkLst>
          </pc:picChg>
          <pc:picChg chg="mod">
            <ac:chgData name="Poy Chang" userId="eb877ef9188e2d2c" providerId="LiveId" clId="{3B8B2886-CF25-4FA4-9EED-9F5256CCEF2C}" dt="2021-10-09T13:49:33.698" v="44" actId="165"/>
            <ac:picMkLst>
              <pc:docMk/>
              <pc:sldMasterMk cId="2691677774" sldId="2147483688"/>
              <pc:sldLayoutMk cId="3856944363" sldId="2147483702"/>
              <ac:picMk id="29" creationId="{8BABE651-B3AB-493E-8157-C01A01869AD0}"/>
            </ac:picMkLst>
          </pc:picChg>
          <pc:picChg chg="mod">
            <ac:chgData name="Poy Chang" userId="eb877ef9188e2d2c" providerId="LiveId" clId="{3B8B2886-CF25-4FA4-9EED-9F5256CCEF2C}" dt="2021-10-09T13:49:33.698" v="44" actId="165"/>
            <ac:picMkLst>
              <pc:docMk/>
              <pc:sldMasterMk cId="2691677774" sldId="2147483688"/>
              <pc:sldLayoutMk cId="3856944363" sldId="2147483702"/>
              <ac:picMk id="39" creationId="{C299CA08-F542-4DFE-8AE3-C15C0E18A0F4}"/>
            </ac:picMkLst>
          </pc:picChg>
          <pc:picChg chg="mod">
            <ac:chgData name="Poy Chang" userId="eb877ef9188e2d2c" providerId="LiveId" clId="{3B8B2886-CF25-4FA4-9EED-9F5256CCEF2C}" dt="2021-10-09T13:49:33.698" v="44" actId="165"/>
            <ac:picMkLst>
              <pc:docMk/>
              <pc:sldMasterMk cId="2691677774" sldId="2147483688"/>
              <pc:sldLayoutMk cId="3856944363" sldId="2147483702"/>
              <ac:picMk id="41" creationId="{FB766066-B830-46E5-912E-593D828BE9D7}"/>
            </ac:picMkLst>
          </pc:picChg>
          <pc:picChg chg="mod">
            <ac:chgData name="Poy Chang" userId="eb877ef9188e2d2c" providerId="LiveId" clId="{3B8B2886-CF25-4FA4-9EED-9F5256CCEF2C}" dt="2021-10-09T13:49:33.698" v="44" actId="165"/>
            <ac:picMkLst>
              <pc:docMk/>
              <pc:sldMasterMk cId="2691677774" sldId="2147483688"/>
              <pc:sldLayoutMk cId="3856944363" sldId="2147483702"/>
              <ac:picMk id="48" creationId="{63BD3DA3-33C6-4628-ADD9-7884A83A19DC}"/>
            </ac:picMkLst>
          </pc:picChg>
          <pc:picChg chg="del mod">
            <ac:chgData name="Poy Chang" userId="eb877ef9188e2d2c" providerId="LiveId" clId="{3B8B2886-CF25-4FA4-9EED-9F5256CCEF2C}" dt="2021-10-09T13:48:50.863" v="35" actId="478"/>
            <ac:picMkLst>
              <pc:docMk/>
              <pc:sldMasterMk cId="2691677774" sldId="2147483688"/>
              <pc:sldLayoutMk cId="3856944363" sldId="2147483702"/>
              <ac:picMk id="55" creationId="{8FBA6DDC-B00F-4FBA-B6A3-BACEAA709904}"/>
            </ac:picMkLst>
          </pc:picChg>
          <pc:picChg chg="mod topLvl">
            <ac:chgData name="Poy Chang" userId="eb877ef9188e2d2c" providerId="LiveId" clId="{3B8B2886-CF25-4FA4-9EED-9F5256CCEF2C}" dt="2021-10-09T16:17:12.595" v="404" actId="1076"/>
            <ac:picMkLst>
              <pc:docMk/>
              <pc:sldMasterMk cId="2691677774" sldId="2147483688"/>
              <pc:sldLayoutMk cId="3856944363" sldId="2147483702"/>
              <ac:picMk id="1026" creationId="{9285E96D-CDA3-42FF-88AB-3D1ED2B606B2}"/>
            </ac:picMkLst>
          </pc:picChg>
          <pc:picChg chg="del mod topLvl">
            <ac:chgData name="Poy Chang" userId="eb877ef9188e2d2c" providerId="LiveId" clId="{3B8B2886-CF25-4FA4-9EED-9F5256CCEF2C}" dt="2021-10-09T16:17:19.896" v="405" actId="478"/>
            <ac:picMkLst>
              <pc:docMk/>
              <pc:sldMasterMk cId="2691677774" sldId="2147483688"/>
              <pc:sldLayoutMk cId="3856944363" sldId="2147483702"/>
              <ac:picMk id="1032" creationId="{09B6C270-C1BF-4ACD-AA54-7D3525001AF8}"/>
            </ac:picMkLst>
          </pc:picChg>
        </pc:sldLayoutChg>
        <pc:sldLayoutChg chg="addSp delSp modSp mod ord">
          <pc:chgData name="Poy Chang" userId="eb877ef9188e2d2c" providerId="LiveId" clId="{3B8B2886-CF25-4FA4-9EED-9F5256CCEF2C}" dt="2021-10-09T16:31:18.868" v="477" actId="478"/>
          <pc:sldLayoutMkLst>
            <pc:docMk/>
            <pc:sldMasterMk cId="2691677774" sldId="2147483688"/>
            <pc:sldLayoutMk cId="2011217585" sldId="2147483703"/>
          </pc:sldLayoutMkLst>
          <pc:spChg chg="mod">
            <ac:chgData name="Poy Chang" userId="eb877ef9188e2d2c" providerId="LiveId" clId="{3B8B2886-CF25-4FA4-9EED-9F5256CCEF2C}" dt="2021-10-09T16:28:37.684" v="418" actId="27803"/>
            <ac:spMkLst>
              <pc:docMk/>
              <pc:sldMasterMk cId="2691677774" sldId="2147483688"/>
              <pc:sldLayoutMk cId="2011217585" sldId="2147483703"/>
              <ac:spMk id="3" creationId="{357BA9C6-7128-46A5-ACB2-C754858DBE7F}"/>
            </ac:spMkLst>
          </pc:spChg>
          <pc:spChg chg="mod">
            <ac:chgData name="Poy Chang" userId="eb877ef9188e2d2c" providerId="LiveId" clId="{3B8B2886-CF25-4FA4-9EED-9F5256CCEF2C}" dt="2021-10-09T16:28:37.684" v="418" actId="27803"/>
            <ac:spMkLst>
              <pc:docMk/>
              <pc:sldMasterMk cId="2691677774" sldId="2147483688"/>
              <pc:sldLayoutMk cId="2011217585" sldId="2147483703"/>
              <ac:spMk id="4" creationId="{5E852C4C-76A9-4906-AF88-C383EBE015AE}"/>
            </ac:spMkLst>
          </pc:spChg>
          <pc:spChg chg="mod">
            <ac:chgData name="Poy Chang" userId="eb877ef9188e2d2c" providerId="LiveId" clId="{3B8B2886-CF25-4FA4-9EED-9F5256CCEF2C}" dt="2021-10-09T16:28:37.684" v="418" actId="27803"/>
            <ac:spMkLst>
              <pc:docMk/>
              <pc:sldMasterMk cId="2691677774" sldId="2147483688"/>
              <pc:sldLayoutMk cId="2011217585" sldId="2147483703"/>
              <ac:spMk id="5" creationId="{70D1786C-60AF-4637-AC91-828D31822A39}"/>
            </ac:spMkLst>
          </pc:spChg>
          <pc:spChg chg="mod">
            <ac:chgData name="Poy Chang" userId="eb877ef9188e2d2c" providerId="LiveId" clId="{3B8B2886-CF25-4FA4-9EED-9F5256CCEF2C}" dt="2021-10-09T16:28:37.684" v="418" actId="27803"/>
            <ac:spMkLst>
              <pc:docMk/>
              <pc:sldMasterMk cId="2691677774" sldId="2147483688"/>
              <pc:sldLayoutMk cId="2011217585" sldId="2147483703"/>
              <ac:spMk id="6" creationId="{93BB5DD9-DE1C-4C47-9AD1-755F63CFD530}"/>
            </ac:spMkLst>
          </pc:spChg>
          <pc:spChg chg="mod">
            <ac:chgData name="Poy Chang" userId="eb877ef9188e2d2c" providerId="LiveId" clId="{3B8B2886-CF25-4FA4-9EED-9F5256CCEF2C}" dt="2021-10-09T16:28:37.684" v="418" actId="27803"/>
            <ac:spMkLst>
              <pc:docMk/>
              <pc:sldMasterMk cId="2691677774" sldId="2147483688"/>
              <pc:sldLayoutMk cId="2011217585" sldId="2147483703"/>
              <ac:spMk id="7" creationId="{7A35CDF5-3114-4C06-99AB-182FEB549415}"/>
            </ac:spMkLst>
          </pc:spChg>
          <pc:spChg chg="mod">
            <ac:chgData name="Poy Chang" userId="eb877ef9188e2d2c" providerId="LiveId" clId="{3B8B2886-CF25-4FA4-9EED-9F5256CCEF2C}" dt="2021-10-09T16:28:37.684" v="418" actId="27803"/>
            <ac:spMkLst>
              <pc:docMk/>
              <pc:sldMasterMk cId="2691677774" sldId="2147483688"/>
              <pc:sldLayoutMk cId="2011217585" sldId="2147483703"/>
              <ac:spMk id="8" creationId="{EBF6E686-9B60-44A8-92A8-FD4F7190E7C8}"/>
            </ac:spMkLst>
          </pc:spChg>
          <pc:spChg chg="del">
            <ac:chgData name="Poy Chang" userId="eb877ef9188e2d2c" providerId="LiveId" clId="{3B8B2886-CF25-4FA4-9EED-9F5256CCEF2C}" dt="2021-10-09T15:59:54.569" v="49" actId="478"/>
            <ac:spMkLst>
              <pc:docMk/>
              <pc:sldMasterMk cId="2691677774" sldId="2147483688"/>
              <pc:sldLayoutMk cId="2011217585" sldId="2147483703"/>
              <ac:spMk id="16" creationId="{41E474C6-B188-4516-84EA-B60A05C54E45}"/>
            </ac:spMkLst>
          </pc:spChg>
          <pc:spChg chg="mod">
            <ac:chgData name="Poy Chang" userId="eb877ef9188e2d2c" providerId="LiveId" clId="{3B8B2886-CF25-4FA4-9EED-9F5256CCEF2C}" dt="2021-10-09T16:31:14.889" v="463" actId="164"/>
            <ac:spMkLst>
              <pc:docMk/>
              <pc:sldMasterMk cId="2691677774" sldId="2147483688"/>
              <pc:sldLayoutMk cId="2011217585" sldId="2147483703"/>
              <ac:spMk id="21" creationId="{3385CF89-63E2-4DCC-8DD2-4B5843073791}"/>
            </ac:spMkLst>
          </pc:spChg>
          <pc:spChg chg="mod">
            <ac:chgData name="Poy Chang" userId="eb877ef9188e2d2c" providerId="LiveId" clId="{3B8B2886-CF25-4FA4-9EED-9F5256CCEF2C}" dt="2021-10-09T16:31:14.889" v="463" actId="164"/>
            <ac:spMkLst>
              <pc:docMk/>
              <pc:sldMasterMk cId="2691677774" sldId="2147483688"/>
              <pc:sldLayoutMk cId="2011217585" sldId="2147483703"/>
              <ac:spMk id="22" creationId="{F72F20C9-7A51-4FDE-95FD-181ABBFFD66D}"/>
            </ac:spMkLst>
          </pc:spChg>
          <pc:spChg chg="mod">
            <ac:chgData name="Poy Chang" userId="eb877ef9188e2d2c" providerId="LiveId" clId="{3B8B2886-CF25-4FA4-9EED-9F5256CCEF2C}" dt="2021-10-09T16:31:14.889" v="463" actId="164"/>
            <ac:spMkLst>
              <pc:docMk/>
              <pc:sldMasterMk cId="2691677774" sldId="2147483688"/>
              <pc:sldLayoutMk cId="2011217585" sldId="2147483703"/>
              <ac:spMk id="23" creationId="{23A030EA-7851-46DD-8CD7-A9E790F98A45}"/>
            </ac:spMkLst>
          </pc:spChg>
          <pc:spChg chg="mod">
            <ac:chgData name="Poy Chang" userId="eb877ef9188e2d2c" providerId="LiveId" clId="{3B8B2886-CF25-4FA4-9EED-9F5256CCEF2C}" dt="2021-10-09T16:31:14.889" v="463" actId="164"/>
            <ac:spMkLst>
              <pc:docMk/>
              <pc:sldMasterMk cId="2691677774" sldId="2147483688"/>
              <pc:sldLayoutMk cId="2011217585" sldId="2147483703"/>
              <ac:spMk id="24" creationId="{6038C93F-7738-4DDE-A6E4-961368B3A8DF}"/>
            </ac:spMkLst>
          </pc:spChg>
          <pc:spChg chg="mod">
            <ac:chgData name="Poy Chang" userId="eb877ef9188e2d2c" providerId="LiveId" clId="{3B8B2886-CF25-4FA4-9EED-9F5256CCEF2C}" dt="2021-10-09T16:31:14.889" v="463" actId="164"/>
            <ac:spMkLst>
              <pc:docMk/>
              <pc:sldMasterMk cId="2691677774" sldId="2147483688"/>
              <pc:sldLayoutMk cId="2011217585" sldId="2147483703"/>
              <ac:spMk id="25" creationId="{442915E8-3F91-4884-81C4-0068D6225D4B}"/>
            </ac:spMkLst>
          </pc:spChg>
          <pc:spChg chg="add mod">
            <ac:chgData name="Poy Chang" userId="eb877ef9188e2d2c" providerId="LiveId" clId="{3B8B2886-CF25-4FA4-9EED-9F5256CCEF2C}" dt="2021-10-09T16:06:37.933" v="275" actId="1036"/>
            <ac:spMkLst>
              <pc:docMk/>
              <pc:sldMasterMk cId="2691677774" sldId="2147483688"/>
              <pc:sldLayoutMk cId="2011217585" sldId="2147483703"/>
              <ac:spMk id="47" creationId="{C178B942-4B4E-499D-82AD-33FDDA74C497}"/>
            </ac:spMkLst>
          </pc:spChg>
          <pc:grpChg chg="add del mod">
            <ac:chgData name="Poy Chang" userId="eb877ef9188e2d2c" providerId="LiveId" clId="{3B8B2886-CF25-4FA4-9EED-9F5256CCEF2C}" dt="2021-10-09T16:31:18.868" v="477" actId="478"/>
            <ac:grpSpMkLst>
              <pc:docMk/>
              <pc:sldMasterMk cId="2691677774" sldId="2147483688"/>
              <pc:sldLayoutMk cId="2011217585" sldId="2147483703"/>
              <ac:grpSpMk id="2" creationId="{3F6BD0E0-BE7C-4145-B2DB-91BE9AD789D2}"/>
            </ac:grpSpMkLst>
          </pc:grpChg>
          <pc:grpChg chg="del">
            <ac:chgData name="Poy Chang" userId="eb877ef9188e2d2c" providerId="LiveId" clId="{3B8B2886-CF25-4FA4-9EED-9F5256CCEF2C}" dt="2021-10-09T15:59:54.569" v="49" actId="478"/>
            <ac:grpSpMkLst>
              <pc:docMk/>
              <pc:sldMasterMk cId="2691677774" sldId="2147483688"/>
              <pc:sldLayoutMk cId="2011217585" sldId="2147483703"/>
              <ac:grpSpMk id="3" creationId="{F7CD41EE-E89C-408A-8FD4-77D1D388BF60}"/>
            </ac:grpSpMkLst>
          </pc:grpChg>
          <pc:grpChg chg="add mod">
            <ac:chgData name="Poy Chang" userId="eb877ef9188e2d2c" providerId="LiveId" clId="{3B8B2886-CF25-4FA4-9EED-9F5256CCEF2C}" dt="2021-10-09T16:31:14.889" v="463" actId="164"/>
            <ac:grpSpMkLst>
              <pc:docMk/>
              <pc:sldMasterMk cId="2691677774" sldId="2147483688"/>
              <pc:sldLayoutMk cId="2011217585" sldId="2147483703"/>
              <ac:grpSpMk id="14" creationId="{D780EB58-F276-4806-A680-17F9F57B49AE}"/>
            </ac:grpSpMkLst>
          </pc:grpChg>
          <pc:grpChg chg="mod">
            <ac:chgData name="Poy Chang" userId="eb877ef9188e2d2c" providerId="LiveId" clId="{3B8B2886-CF25-4FA4-9EED-9F5256CCEF2C}" dt="2021-10-09T16:31:15.127" v="470" actId="1076"/>
            <ac:grpSpMkLst>
              <pc:docMk/>
              <pc:sldMasterMk cId="2691677774" sldId="2147483688"/>
              <pc:sldLayoutMk cId="2011217585" sldId="2147483703"/>
              <ac:grpSpMk id="20" creationId="{9F073E6E-BA5E-4673-9395-65110077356F}"/>
            </ac:grpSpMkLst>
          </pc:grpChg>
          <pc:grpChg chg="del">
            <ac:chgData name="Poy Chang" userId="eb877ef9188e2d2c" providerId="LiveId" clId="{3B8B2886-CF25-4FA4-9EED-9F5256CCEF2C}" dt="2021-10-09T15:59:54.569" v="49" actId="478"/>
            <ac:grpSpMkLst>
              <pc:docMk/>
              <pc:sldMasterMk cId="2691677774" sldId="2147483688"/>
              <pc:sldLayoutMk cId="2011217585" sldId="2147483703"/>
              <ac:grpSpMk id="35" creationId="{E81A9988-4FCB-4A68-ACD3-8C53087329ED}"/>
            </ac:grpSpMkLst>
          </pc:grpChg>
          <pc:grpChg chg="del">
            <ac:chgData name="Poy Chang" userId="eb877ef9188e2d2c" providerId="LiveId" clId="{3B8B2886-CF25-4FA4-9EED-9F5256CCEF2C}" dt="2021-10-09T15:59:54.569" v="49" actId="478"/>
            <ac:grpSpMkLst>
              <pc:docMk/>
              <pc:sldMasterMk cId="2691677774" sldId="2147483688"/>
              <pc:sldLayoutMk cId="2011217585" sldId="2147483703"/>
              <ac:grpSpMk id="43" creationId="{16B2E02C-F549-4B7D-8A48-172538B90E39}"/>
            </ac:grpSpMkLst>
          </pc:grpChg>
          <pc:grpChg chg="del">
            <ac:chgData name="Poy Chang" userId="eb877ef9188e2d2c" providerId="LiveId" clId="{3B8B2886-CF25-4FA4-9EED-9F5256CCEF2C}" dt="2021-10-09T15:59:54.569" v="49" actId="478"/>
            <ac:grpSpMkLst>
              <pc:docMk/>
              <pc:sldMasterMk cId="2691677774" sldId="2147483688"/>
              <pc:sldLayoutMk cId="2011217585" sldId="2147483703"/>
              <ac:grpSpMk id="44" creationId="{7C9EEB2A-CBEE-4863-A540-F2914B395412}"/>
            </ac:grpSpMkLst>
          </pc:grpChg>
          <pc:grpChg chg="del">
            <ac:chgData name="Poy Chang" userId="eb877ef9188e2d2c" providerId="LiveId" clId="{3B8B2886-CF25-4FA4-9EED-9F5256CCEF2C}" dt="2021-10-09T15:59:54.569" v="49" actId="478"/>
            <ac:grpSpMkLst>
              <pc:docMk/>
              <pc:sldMasterMk cId="2691677774" sldId="2147483688"/>
              <pc:sldLayoutMk cId="2011217585" sldId="2147483703"/>
              <ac:grpSpMk id="46" creationId="{CD682E90-670D-472D-BA99-204DFB47F89F}"/>
            </ac:grpSpMkLst>
          </pc:grpChg>
          <pc:grpChg chg="del">
            <ac:chgData name="Poy Chang" userId="eb877ef9188e2d2c" providerId="LiveId" clId="{3B8B2886-CF25-4FA4-9EED-9F5256CCEF2C}" dt="2021-10-09T15:59:54.569" v="49" actId="478"/>
            <ac:grpSpMkLst>
              <pc:docMk/>
              <pc:sldMasterMk cId="2691677774" sldId="2147483688"/>
              <pc:sldLayoutMk cId="2011217585" sldId="2147483703"/>
              <ac:grpSpMk id="49" creationId="{471ED85C-B2AB-405B-90E8-9C79BD1D33D1}"/>
            </ac:grpSpMkLst>
          </pc:grpChg>
          <pc:picChg chg="del">
            <ac:chgData name="Poy Chang" userId="eb877ef9188e2d2c" providerId="LiveId" clId="{3B8B2886-CF25-4FA4-9EED-9F5256CCEF2C}" dt="2021-10-09T15:59:54.569" v="49" actId="478"/>
            <ac:picMkLst>
              <pc:docMk/>
              <pc:sldMasterMk cId="2691677774" sldId="2147483688"/>
              <pc:sldLayoutMk cId="2011217585" sldId="2147483703"/>
              <ac:picMk id="4" creationId="{08C4542D-4D6B-471F-BBD2-49AC7A4204BB}"/>
            </ac:picMkLst>
          </pc:picChg>
          <pc:picChg chg="del">
            <ac:chgData name="Poy Chang" userId="eb877ef9188e2d2c" providerId="LiveId" clId="{3B8B2886-CF25-4FA4-9EED-9F5256CCEF2C}" dt="2021-10-09T15:59:54.569" v="49" actId="478"/>
            <ac:picMkLst>
              <pc:docMk/>
              <pc:sldMasterMk cId="2691677774" sldId="2147483688"/>
              <pc:sldLayoutMk cId="2011217585" sldId="2147483703"/>
              <ac:picMk id="6" creationId="{678F28BA-6406-40BB-A319-04AC6E074694}"/>
            </ac:picMkLst>
          </pc:picChg>
          <pc:picChg chg="add del mod">
            <ac:chgData name="Poy Chang" userId="eb877ef9188e2d2c" providerId="LiveId" clId="{3B8B2886-CF25-4FA4-9EED-9F5256CCEF2C}" dt="2021-10-09T16:00:22.613" v="51" actId="478"/>
            <ac:picMkLst>
              <pc:docMk/>
              <pc:sldMasterMk cId="2691677774" sldId="2147483688"/>
              <pc:sldLayoutMk cId="2011217585" sldId="2147483703"/>
              <ac:picMk id="7" creationId="{BECA845D-519F-4557-BE4B-5193BEC09618}"/>
            </ac:picMkLst>
          </pc:picChg>
          <pc:picChg chg="add del mod">
            <ac:chgData name="Poy Chang" userId="eb877ef9188e2d2c" providerId="LiveId" clId="{3B8B2886-CF25-4FA4-9EED-9F5256CCEF2C}" dt="2021-10-09T16:02:12.685" v="53" actId="478"/>
            <ac:picMkLst>
              <pc:docMk/>
              <pc:sldMasterMk cId="2691677774" sldId="2147483688"/>
              <pc:sldLayoutMk cId="2011217585" sldId="2147483703"/>
              <ac:picMk id="9" creationId="{02B2CB72-72E9-41A0-B76F-A4873FF86558}"/>
            </ac:picMkLst>
          </pc:picChg>
          <pc:picChg chg="add del mod">
            <ac:chgData name="Poy Chang" userId="eb877ef9188e2d2c" providerId="LiveId" clId="{3B8B2886-CF25-4FA4-9EED-9F5256CCEF2C}" dt="2021-10-09T16:31:15.660" v="474"/>
            <ac:picMkLst>
              <pc:docMk/>
              <pc:sldMasterMk cId="2691677774" sldId="2147483688"/>
              <pc:sldLayoutMk cId="2011217585" sldId="2147483703"/>
              <ac:picMk id="10" creationId="{2C6B8D72-CFE5-4226-B515-72021219B9F5}"/>
            </ac:picMkLst>
          </pc:picChg>
          <pc:picChg chg="add mod">
            <ac:chgData name="Poy Chang" userId="eb877ef9188e2d2c" providerId="LiveId" clId="{3B8B2886-CF25-4FA4-9EED-9F5256CCEF2C}" dt="2021-10-09T16:06:23.247" v="236" actId="12789"/>
            <ac:picMkLst>
              <pc:docMk/>
              <pc:sldMasterMk cId="2691677774" sldId="2147483688"/>
              <pc:sldLayoutMk cId="2011217585" sldId="2147483703"/>
              <ac:picMk id="11" creationId="{9002E863-DE57-43E6-B32A-9316295E4E13}"/>
            </ac:picMkLst>
          </pc:picChg>
          <pc:picChg chg="add del mod">
            <ac:chgData name="Poy Chang" userId="eb877ef9188e2d2c" providerId="LiveId" clId="{3B8B2886-CF25-4FA4-9EED-9F5256CCEF2C}" dt="2021-10-09T16:28:37.684" v="418" actId="27803"/>
            <ac:picMkLst>
              <pc:docMk/>
              <pc:sldMasterMk cId="2691677774" sldId="2147483688"/>
              <pc:sldLayoutMk cId="2011217585" sldId="2147483703"/>
              <ac:picMk id="12" creationId="{31C45DC3-DCB2-4F6F-86A7-E52822386955}"/>
            </ac:picMkLst>
          </pc:picChg>
          <pc:picChg chg="add del mod ord">
            <ac:chgData name="Poy Chang" userId="eb877ef9188e2d2c" providerId="LiveId" clId="{3B8B2886-CF25-4FA4-9EED-9F5256CCEF2C}" dt="2021-10-09T16:31:14.958" v="465" actId="166"/>
            <ac:picMkLst>
              <pc:docMk/>
              <pc:sldMasterMk cId="2691677774" sldId="2147483688"/>
              <pc:sldLayoutMk cId="2011217585" sldId="2147483703"/>
              <ac:picMk id="13" creationId="{826B03E5-B4F1-4458-96AE-EF403C176F5C}"/>
            </ac:picMkLst>
          </pc:picChg>
          <pc:picChg chg="del">
            <ac:chgData name="Poy Chang" userId="eb877ef9188e2d2c" providerId="LiveId" clId="{3B8B2886-CF25-4FA4-9EED-9F5256CCEF2C}" dt="2021-10-09T15:59:54.569" v="49" actId="478"/>
            <ac:picMkLst>
              <pc:docMk/>
              <pc:sldMasterMk cId="2691677774" sldId="2147483688"/>
              <pc:sldLayoutMk cId="2011217585" sldId="2147483703"/>
              <ac:picMk id="14" creationId="{3ADD1F09-2311-4C64-B9B0-C3EBFABA6341}"/>
            </ac:picMkLst>
          </pc:picChg>
          <pc:picChg chg="add del mod">
            <ac:chgData name="Poy Chang" userId="eb877ef9188e2d2c" providerId="LiveId" clId="{3B8B2886-CF25-4FA4-9EED-9F5256CCEF2C}" dt="2021-10-09T16:03:43.420" v="59" actId="27803"/>
            <ac:picMkLst>
              <pc:docMk/>
              <pc:sldMasterMk cId="2691677774" sldId="2147483688"/>
              <pc:sldLayoutMk cId="2011217585" sldId="2147483703"/>
              <ac:picMk id="19" creationId="{2151AAA5-7607-4D5F-A0E4-F62316DC1EBA}"/>
            </ac:picMkLst>
          </pc:picChg>
          <pc:picChg chg="add mod">
            <ac:chgData name="Poy Chang" userId="eb877ef9188e2d2c" providerId="LiveId" clId="{3B8B2886-CF25-4FA4-9EED-9F5256CCEF2C}" dt="2021-10-09T16:05:50.565" v="218" actId="1038"/>
            <ac:picMkLst>
              <pc:docMk/>
              <pc:sldMasterMk cId="2691677774" sldId="2147483688"/>
              <pc:sldLayoutMk cId="2011217585" sldId="2147483703"/>
              <ac:picMk id="28" creationId="{5F0F34C8-6CFC-4B02-B5A9-5C63C3665ADC}"/>
            </ac:picMkLst>
          </pc:picChg>
          <pc:picChg chg="del">
            <ac:chgData name="Poy Chang" userId="eb877ef9188e2d2c" providerId="LiveId" clId="{3B8B2886-CF25-4FA4-9EED-9F5256CCEF2C}" dt="2021-10-09T15:59:54.569" v="49" actId="478"/>
            <ac:picMkLst>
              <pc:docMk/>
              <pc:sldMasterMk cId="2691677774" sldId="2147483688"/>
              <pc:sldLayoutMk cId="2011217585" sldId="2147483703"/>
              <ac:picMk id="1026" creationId="{9285E96D-CDA3-42FF-88AB-3D1ED2B606B2}"/>
            </ac:picMkLst>
          </pc:picChg>
          <pc:picChg chg="del">
            <ac:chgData name="Poy Chang" userId="eb877ef9188e2d2c" providerId="LiveId" clId="{3B8B2886-CF25-4FA4-9EED-9F5256CCEF2C}" dt="2021-10-09T15:59:54.569" v="49" actId="478"/>
            <ac:picMkLst>
              <pc:docMk/>
              <pc:sldMasterMk cId="2691677774" sldId="2147483688"/>
              <pc:sldLayoutMk cId="2011217585" sldId="2147483703"/>
              <ac:picMk id="1032" creationId="{09B6C270-C1BF-4ACD-AA54-7D3525001AF8}"/>
            </ac:picMkLst>
          </pc:picChg>
          <pc:cxnChg chg="add del mod">
            <ac:chgData name="Poy Chang" userId="eb877ef9188e2d2c" providerId="LiveId" clId="{3B8B2886-CF25-4FA4-9EED-9F5256CCEF2C}" dt="2021-10-09T16:06:44.801" v="276" actId="478"/>
            <ac:cxnSpMkLst>
              <pc:docMk/>
              <pc:sldMasterMk cId="2691677774" sldId="2147483688"/>
              <pc:sldLayoutMk cId="2011217585" sldId="2147483703"/>
              <ac:cxnSpMk id="31" creationId="{3B472E5C-27D5-4EA5-B08C-8EDA432A2042}"/>
            </ac:cxnSpMkLst>
          </pc:cxnChg>
        </pc:sldLayoutChg>
      </pc:sldMasterChg>
    </pc:docChg>
  </pc:docChgLst>
  <pc:docChgLst>
    <pc:chgData name="Poy Chang" userId="eb877ef9188e2d2c" providerId="LiveId" clId="{E92284F8-08E5-4A39-9FF3-AA1FA3059573}"/>
    <pc:docChg chg="undo redo custSel modMainMaster">
      <pc:chgData name="Poy Chang" userId="eb877ef9188e2d2c" providerId="LiveId" clId="{E92284F8-08E5-4A39-9FF3-AA1FA3059573}" dt="2021-11-17T21:33:30.934" v="334" actId="1076"/>
      <pc:docMkLst>
        <pc:docMk/>
      </pc:docMkLst>
      <pc:sldMasterChg chg="addSp delSp modSp mod">
        <pc:chgData name="Poy Chang" userId="eb877ef9188e2d2c" providerId="LiveId" clId="{E92284F8-08E5-4A39-9FF3-AA1FA3059573}" dt="2021-11-17T21:15:47.965" v="23" actId="14100"/>
        <pc:sldMasterMkLst>
          <pc:docMk/>
          <pc:sldMasterMk cId="658044255" sldId="2147483661"/>
        </pc:sldMasterMkLst>
        <pc:spChg chg="mod">
          <ac:chgData name="Poy Chang" userId="eb877ef9188e2d2c" providerId="LiveId" clId="{E92284F8-08E5-4A39-9FF3-AA1FA3059573}" dt="2021-11-17T21:14:58.139" v="9" actId="207"/>
          <ac:spMkLst>
            <pc:docMk/>
            <pc:sldMasterMk cId="658044255" sldId="2147483661"/>
            <ac:spMk id="19" creationId="{6D71C108-AF65-4D3D-82B8-6F5D65EB5C72}"/>
          </ac:spMkLst>
        </pc:spChg>
        <pc:spChg chg="mod">
          <ac:chgData name="Poy Chang" userId="eb877ef9188e2d2c" providerId="LiveId" clId="{E92284F8-08E5-4A39-9FF3-AA1FA3059573}" dt="2021-11-17T21:14:42.628" v="7" actId="165"/>
          <ac:spMkLst>
            <pc:docMk/>
            <pc:sldMasterMk cId="658044255" sldId="2147483661"/>
            <ac:spMk id="20" creationId="{3EB4B6B0-8A4C-4E91-9FC3-B89139035063}"/>
          </ac:spMkLst>
        </pc:spChg>
        <pc:spChg chg="mod">
          <ac:chgData name="Poy Chang" userId="eb877ef9188e2d2c" providerId="LiveId" clId="{E92284F8-08E5-4A39-9FF3-AA1FA3059573}" dt="2021-11-17T21:14:42.628" v="7" actId="165"/>
          <ac:spMkLst>
            <pc:docMk/>
            <pc:sldMasterMk cId="658044255" sldId="2147483661"/>
            <ac:spMk id="21" creationId="{D1EDFBA2-99CA-41D5-9AEE-64522D09DDF1}"/>
          </ac:spMkLst>
        </pc:spChg>
        <pc:spChg chg="mod">
          <ac:chgData name="Poy Chang" userId="eb877ef9188e2d2c" providerId="LiveId" clId="{E92284F8-08E5-4A39-9FF3-AA1FA3059573}" dt="2021-11-17T21:14:42.628" v="7" actId="165"/>
          <ac:spMkLst>
            <pc:docMk/>
            <pc:sldMasterMk cId="658044255" sldId="2147483661"/>
            <ac:spMk id="22" creationId="{45A21244-5D4C-4377-9596-3FBD44698E69}"/>
          </ac:spMkLst>
        </pc:spChg>
        <pc:spChg chg="mod">
          <ac:chgData name="Poy Chang" userId="eb877ef9188e2d2c" providerId="LiveId" clId="{E92284F8-08E5-4A39-9FF3-AA1FA3059573}" dt="2021-11-17T21:14:42.628" v="7" actId="165"/>
          <ac:spMkLst>
            <pc:docMk/>
            <pc:sldMasterMk cId="658044255" sldId="2147483661"/>
            <ac:spMk id="23" creationId="{93224BEB-82BA-42DB-A59B-FC4A7256ABE0}"/>
          </ac:spMkLst>
        </pc:spChg>
        <pc:grpChg chg="del">
          <ac:chgData name="Poy Chang" userId="eb877ef9188e2d2c" providerId="LiveId" clId="{E92284F8-08E5-4A39-9FF3-AA1FA3059573}" dt="2021-11-17T21:14:02.444" v="0" actId="478"/>
          <ac:grpSpMkLst>
            <pc:docMk/>
            <pc:sldMasterMk cId="658044255" sldId="2147483661"/>
            <ac:grpSpMk id="7" creationId="{1A1EE4E5-D72D-4E83-AE94-DBD2635715EB}"/>
          </ac:grpSpMkLst>
        </pc:grpChg>
        <pc:grpChg chg="add del mod">
          <ac:chgData name="Poy Chang" userId="eb877ef9188e2d2c" providerId="LiveId" clId="{E92284F8-08E5-4A39-9FF3-AA1FA3059573}" dt="2021-11-17T21:14:42.628" v="7" actId="165"/>
          <ac:grpSpMkLst>
            <pc:docMk/>
            <pc:sldMasterMk cId="658044255" sldId="2147483661"/>
            <ac:grpSpMk id="15" creationId="{17C0160E-C678-48FC-9054-409FC37B8CA6}"/>
          </ac:grpSpMkLst>
        </pc:grpChg>
        <pc:grpChg chg="mod topLvl">
          <ac:chgData name="Poy Chang" userId="eb877ef9188e2d2c" providerId="LiveId" clId="{E92284F8-08E5-4A39-9FF3-AA1FA3059573}" dt="2021-11-17T21:15:02.457" v="10" actId="164"/>
          <ac:grpSpMkLst>
            <pc:docMk/>
            <pc:sldMasterMk cId="658044255" sldId="2147483661"/>
            <ac:grpSpMk id="17" creationId="{DCF00549-ABE3-4B6C-89A8-5EC1AFAB0519}"/>
          </ac:grpSpMkLst>
        </pc:grpChg>
        <pc:grpChg chg="add mod">
          <ac:chgData name="Poy Chang" userId="eb877ef9188e2d2c" providerId="LiveId" clId="{E92284F8-08E5-4A39-9FF3-AA1FA3059573}" dt="2021-11-17T21:15:47.965" v="23" actId="14100"/>
          <ac:grpSpMkLst>
            <pc:docMk/>
            <pc:sldMasterMk cId="658044255" sldId="2147483661"/>
            <ac:grpSpMk id="24" creationId="{7E0C26A7-D07A-4A63-950C-EF363786DE03}"/>
          </ac:grpSpMkLst>
        </pc:grpChg>
        <pc:picChg chg="mod topLvl">
          <ac:chgData name="Poy Chang" userId="eb877ef9188e2d2c" providerId="LiveId" clId="{E92284F8-08E5-4A39-9FF3-AA1FA3059573}" dt="2021-11-17T21:15:02.457" v="10" actId="164"/>
          <ac:picMkLst>
            <pc:docMk/>
            <pc:sldMasterMk cId="658044255" sldId="2147483661"/>
            <ac:picMk id="16" creationId="{5038D9E2-0CC9-4CC1-9D12-3F045EB690DF}"/>
          </ac:picMkLst>
        </pc:picChg>
        <pc:picChg chg="mod topLvl">
          <ac:chgData name="Poy Chang" userId="eb877ef9188e2d2c" providerId="LiveId" clId="{E92284F8-08E5-4A39-9FF3-AA1FA3059573}" dt="2021-11-17T21:15:02.457" v="10" actId="164"/>
          <ac:picMkLst>
            <pc:docMk/>
            <pc:sldMasterMk cId="658044255" sldId="2147483661"/>
            <ac:picMk id="18" creationId="{C0A69C38-0B4E-4DD9-99B4-E883AB83FD62}"/>
          </ac:picMkLst>
        </pc:picChg>
      </pc:sldMasterChg>
      <pc:sldMasterChg chg="addSp delSp modSp mod">
        <pc:chgData name="Poy Chang" userId="eb877ef9188e2d2c" providerId="LiveId" clId="{E92284F8-08E5-4A39-9FF3-AA1FA3059573}" dt="2021-11-17T21:16:25.314" v="28"/>
        <pc:sldMasterMkLst>
          <pc:docMk/>
          <pc:sldMasterMk cId="931873889" sldId="2147483674"/>
        </pc:sldMasterMkLst>
        <pc:spChg chg="mod">
          <ac:chgData name="Poy Chang" userId="eb877ef9188e2d2c" providerId="LiveId" clId="{E92284F8-08E5-4A39-9FF3-AA1FA3059573}" dt="2021-11-17T21:16:25.314" v="28"/>
          <ac:spMkLst>
            <pc:docMk/>
            <pc:sldMasterMk cId="931873889" sldId="2147483674"/>
            <ac:spMk id="19" creationId="{445D8E61-1913-4F31-A0C3-23083B70A06C}"/>
          </ac:spMkLst>
        </pc:spChg>
        <pc:spChg chg="mod">
          <ac:chgData name="Poy Chang" userId="eb877ef9188e2d2c" providerId="LiveId" clId="{E92284F8-08E5-4A39-9FF3-AA1FA3059573}" dt="2021-11-17T21:16:25.314" v="28"/>
          <ac:spMkLst>
            <pc:docMk/>
            <pc:sldMasterMk cId="931873889" sldId="2147483674"/>
            <ac:spMk id="20" creationId="{A4411150-2791-4820-8BCA-2A3B6A6F675D}"/>
          </ac:spMkLst>
        </pc:spChg>
        <pc:spChg chg="mod">
          <ac:chgData name="Poy Chang" userId="eb877ef9188e2d2c" providerId="LiveId" clId="{E92284F8-08E5-4A39-9FF3-AA1FA3059573}" dt="2021-11-17T21:16:25.314" v="28"/>
          <ac:spMkLst>
            <pc:docMk/>
            <pc:sldMasterMk cId="931873889" sldId="2147483674"/>
            <ac:spMk id="21" creationId="{D3A1F4B5-390F-4542-9B65-4231BE278EAD}"/>
          </ac:spMkLst>
        </pc:spChg>
        <pc:spChg chg="mod">
          <ac:chgData name="Poy Chang" userId="eb877ef9188e2d2c" providerId="LiveId" clId="{E92284F8-08E5-4A39-9FF3-AA1FA3059573}" dt="2021-11-17T21:16:25.314" v="28"/>
          <ac:spMkLst>
            <pc:docMk/>
            <pc:sldMasterMk cId="931873889" sldId="2147483674"/>
            <ac:spMk id="22" creationId="{C11403E2-1D71-4728-948C-796209CAF14D}"/>
          </ac:spMkLst>
        </pc:spChg>
        <pc:spChg chg="mod">
          <ac:chgData name="Poy Chang" userId="eb877ef9188e2d2c" providerId="LiveId" clId="{E92284F8-08E5-4A39-9FF3-AA1FA3059573}" dt="2021-11-17T21:16:25.314" v="28"/>
          <ac:spMkLst>
            <pc:docMk/>
            <pc:sldMasterMk cId="931873889" sldId="2147483674"/>
            <ac:spMk id="23" creationId="{13A9C4A2-EDCC-4513-A92D-7C710F0CA72F}"/>
          </ac:spMkLst>
        </pc:spChg>
        <pc:grpChg chg="del">
          <ac:chgData name="Poy Chang" userId="eb877ef9188e2d2c" providerId="LiveId" clId="{E92284F8-08E5-4A39-9FF3-AA1FA3059573}" dt="2021-11-17T21:16:24.904" v="27" actId="478"/>
          <ac:grpSpMkLst>
            <pc:docMk/>
            <pc:sldMasterMk cId="931873889" sldId="2147483674"/>
            <ac:grpSpMk id="7" creationId="{465B1895-6A4C-4211-9210-1BE8271A0EC8}"/>
          </ac:grpSpMkLst>
        </pc:grpChg>
        <pc:grpChg chg="add mod">
          <ac:chgData name="Poy Chang" userId="eb877ef9188e2d2c" providerId="LiveId" clId="{E92284F8-08E5-4A39-9FF3-AA1FA3059573}" dt="2021-11-17T21:16:25.314" v="28"/>
          <ac:grpSpMkLst>
            <pc:docMk/>
            <pc:sldMasterMk cId="931873889" sldId="2147483674"/>
            <ac:grpSpMk id="15" creationId="{74A76586-3DDC-4B3B-B652-6F0A99A671C9}"/>
          </ac:grpSpMkLst>
        </pc:grpChg>
        <pc:grpChg chg="mod">
          <ac:chgData name="Poy Chang" userId="eb877ef9188e2d2c" providerId="LiveId" clId="{E92284F8-08E5-4A39-9FF3-AA1FA3059573}" dt="2021-11-17T21:16:25.314" v="28"/>
          <ac:grpSpMkLst>
            <pc:docMk/>
            <pc:sldMasterMk cId="931873889" sldId="2147483674"/>
            <ac:grpSpMk id="17" creationId="{A20081CA-5F1C-4C8C-8481-8DE9DBE618E3}"/>
          </ac:grpSpMkLst>
        </pc:grpChg>
        <pc:picChg chg="mod">
          <ac:chgData name="Poy Chang" userId="eb877ef9188e2d2c" providerId="LiveId" clId="{E92284F8-08E5-4A39-9FF3-AA1FA3059573}" dt="2021-11-17T21:16:25.314" v="28"/>
          <ac:picMkLst>
            <pc:docMk/>
            <pc:sldMasterMk cId="931873889" sldId="2147483674"/>
            <ac:picMk id="16" creationId="{4CB81548-5AE0-48B5-82F0-C15F9F08B581}"/>
          </ac:picMkLst>
        </pc:picChg>
        <pc:picChg chg="mod">
          <ac:chgData name="Poy Chang" userId="eb877ef9188e2d2c" providerId="LiveId" clId="{E92284F8-08E5-4A39-9FF3-AA1FA3059573}" dt="2021-11-17T21:16:25.314" v="28"/>
          <ac:picMkLst>
            <pc:docMk/>
            <pc:sldMasterMk cId="931873889" sldId="2147483674"/>
            <ac:picMk id="18" creationId="{3822BB70-FE34-410C-AF99-527377C587DF}"/>
          </ac:picMkLst>
        </pc:picChg>
      </pc:sldMasterChg>
      <pc:sldMasterChg chg="addSp delSp modSp mod delSldLayout modSldLayout">
        <pc:chgData name="Poy Chang" userId="eb877ef9188e2d2c" providerId="LiveId" clId="{E92284F8-08E5-4A39-9FF3-AA1FA3059573}" dt="2021-11-17T21:33:30.934" v="334" actId="1076"/>
        <pc:sldMasterMkLst>
          <pc:docMk/>
          <pc:sldMasterMk cId="2691677774" sldId="2147483688"/>
        </pc:sldMasterMkLst>
        <pc:spChg chg="mod">
          <ac:chgData name="Poy Chang" userId="eb877ef9188e2d2c" providerId="LiveId" clId="{E92284F8-08E5-4A39-9FF3-AA1FA3059573}" dt="2021-11-17T21:15:28.066" v="14"/>
          <ac:spMkLst>
            <pc:docMk/>
            <pc:sldMasterMk cId="2691677774" sldId="2147483688"/>
            <ac:spMk id="21" creationId="{3E23A633-7668-45DD-B6FA-2E00BEDAC505}"/>
          </ac:spMkLst>
        </pc:spChg>
        <pc:spChg chg="mod">
          <ac:chgData name="Poy Chang" userId="eb877ef9188e2d2c" providerId="LiveId" clId="{E92284F8-08E5-4A39-9FF3-AA1FA3059573}" dt="2021-11-17T21:15:28.066" v="14"/>
          <ac:spMkLst>
            <pc:docMk/>
            <pc:sldMasterMk cId="2691677774" sldId="2147483688"/>
            <ac:spMk id="22" creationId="{0DC80022-A07B-45F0-8875-B5EB66788323}"/>
          </ac:spMkLst>
        </pc:spChg>
        <pc:spChg chg="mod">
          <ac:chgData name="Poy Chang" userId="eb877ef9188e2d2c" providerId="LiveId" clId="{E92284F8-08E5-4A39-9FF3-AA1FA3059573}" dt="2021-11-17T21:15:28.066" v="14"/>
          <ac:spMkLst>
            <pc:docMk/>
            <pc:sldMasterMk cId="2691677774" sldId="2147483688"/>
            <ac:spMk id="23" creationId="{7CF5B393-42B8-415E-9324-DA6F3D1638C9}"/>
          </ac:spMkLst>
        </pc:spChg>
        <pc:spChg chg="mod">
          <ac:chgData name="Poy Chang" userId="eb877ef9188e2d2c" providerId="LiveId" clId="{E92284F8-08E5-4A39-9FF3-AA1FA3059573}" dt="2021-11-17T21:15:28.066" v="14"/>
          <ac:spMkLst>
            <pc:docMk/>
            <pc:sldMasterMk cId="2691677774" sldId="2147483688"/>
            <ac:spMk id="24" creationId="{E0A8E0B6-C7EA-4F63-9574-31207B2BDA0D}"/>
          </ac:spMkLst>
        </pc:spChg>
        <pc:spChg chg="mod">
          <ac:chgData name="Poy Chang" userId="eb877ef9188e2d2c" providerId="LiveId" clId="{E92284F8-08E5-4A39-9FF3-AA1FA3059573}" dt="2021-11-17T21:15:28.066" v="14"/>
          <ac:spMkLst>
            <pc:docMk/>
            <pc:sldMasterMk cId="2691677774" sldId="2147483688"/>
            <ac:spMk id="25" creationId="{BC91A41B-A7F8-4332-B514-D957DFC7CB8E}"/>
          </ac:spMkLst>
        </pc:spChg>
        <pc:spChg chg="mod">
          <ac:chgData name="Poy Chang" userId="eb877ef9188e2d2c" providerId="LiveId" clId="{E92284F8-08E5-4A39-9FF3-AA1FA3059573}" dt="2021-11-17T21:16:01.487" v="25"/>
          <ac:spMkLst>
            <pc:docMk/>
            <pc:sldMasterMk cId="2691677774" sldId="2147483688"/>
            <ac:spMk id="30" creationId="{C5FE79FF-B9FA-4F36-A17F-B043E74D02D7}"/>
          </ac:spMkLst>
        </pc:spChg>
        <pc:spChg chg="mod">
          <ac:chgData name="Poy Chang" userId="eb877ef9188e2d2c" providerId="LiveId" clId="{E92284F8-08E5-4A39-9FF3-AA1FA3059573}" dt="2021-11-17T21:16:01.487" v="25"/>
          <ac:spMkLst>
            <pc:docMk/>
            <pc:sldMasterMk cId="2691677774" sldId="2147483688"/>
            <ac:spMk id="31" creationId="{3F6B5B1C-D3FB-461B-8091-0999F4732DBF}"/>
          </ac:spMkLst>
        </pc:spChg>
        <pc:spChg chg="mod">
          <ac:chgData name="Poy Chang" userId="eb877ef9188e2d2c" providerId="LiveId" clId="{E92284F8-08E5-4A39-9FF3-AA1FA3059573}" dt="2021-11-17T21:16:01.487" v="25"/>
          <ac:spMkLst>
            <pc:docMk/>
            <pc:sldMasterMk cId="2691677774" sldId="2147483688"/>
            <ac:spMk id="32" creationId="{1E864057-D358-4DCE-9836-1BADF74A28FC}"/>
          </ac:spMkLst>
        </pc:spChg>
        <pc:spChg chg="mod">
          <ac:chgData name="Poy Chang" userId="eb877ef9188e2d2c" providerId="LiveId" clId="{E92284F8-08E5-4A39-9FF3-AA1FA3059573}" dt="2021-11-17T21:16:01.487" v="25"/>
          <ac:spMkLst>
            <pc:docMk/>
            <pc:sldMasterMk cId="2691677774" sldId="2147483688"/>
            <ac:spMk id="33" creationId="{4D7E86F6-0FAF-4CB4-B874-8FC0C10D5FC2}"/>
          </ac:spMkLst>
        </pc:spChg>
        <pc:spChg chg="mod">
          <ac:chgData name="Poy Chang" userId="eb877ef9188e2d2c" providerId="LiveId" clId="{E92284F8-08E5-4A39-9FF3-AA1FA3059573}" dt="2021-11-17T21:16:01.487" v="25"/>
          <ac:spMkLst>
            <pc:docMk/>
            <pc:sldMasterMk cId="2691677774" sldId="2147483688"/>
            <ac:spMk id="34" creationId="{966809C7-6318-48AC-A023-B4FCA8D3C4B2}"/>
          </ac:spMkLst>
        </pc:spChg>
        <pc:grpChg chg="del">
          <ac:chgData name="Poy Chang" userId="eb877ef9188e2d2c" providerId="LiveId" clId="{E92284F8-08E5-4A39-9FF3-AA1FA3059573}" dt="2021-11-17T21:15:12.804" v="11" actId="478"/>
          <ac:grpSpMkLst>
            <pc:docMk/>
            <pc:sldMasterMk cId="2691677774" sldId="2147483688"/>
            <ac:grpSpMk id="15" creationId="{657D90C0-3764-45F9-AAAD-34204CF398A8}"/>
          </ac:grpSpMkLst>
        </pc:grpChg>
        <pc:grpChg chg="add del mod">
          <ac:chgData name="Poy Chang" userId="eb877ef9188e2d2c" providerId="LiveId" clId="{E92284F8-08E5-4A39-9FF3-AA1FA3059573}" dt="2021-11-17T21:16:00.837" v="24" actId="478"/>
          <ac:grpSpMkLst>
            <pc:docMk/>
            <pc:sldMasterMk cId="2691677774" sldId="2147483688"/>
            <ac:grpSpMk id="17" creationId="{5260DA50-4B1F-4BB2-9E01-B50ECC99BAD7}"/>
          </ac:grpSpMkLst>
        </pc:grpChg>
        <pc:grpChg chg="mod">
          <ac:chgData name="Poy Chang" userId="eb877ef9188e2d2c" providerId="LiveId" clId="{E92284F8-08E5-4A39-9FF3-AA1FA3059573}" dt="2021-11-17T21:15:28.066" v="14"/>
          <ac:grpSpMkLst>
            <pc:docMk/>
            <pc:sldMasterMk cId="2691677774" sldId="2147483688"/>
            <ac:grpSpMk id="19" creationId="{388909BB-6B61-4B7B-A4CB-6B2C980EF44D}"/>
          </ac:grpSpMkLst>
        </pc:grpChg>
        <pc:grpChg chg="add mod">
          <ac:chgData name="Poy Chang" userId="eb877ef9188e2d2c" providerId="LiveId" clId="{E92284F8-08E5-4A39-9FF3-AA1FA3059573}" dt="2021-11-17T21:16:01.487" v="25"/>
          <ac:grpSpMkLst>
            <pc:docMk/>
            <pc:sldMasterMk cId="2691677774" sldId="2147483688"/>
            <ac:grpSpMk id="26" creationId="{D3E6B800-C29E-4404-BBFE-5A9960BF76C1}"/>
          </ac:grpSpMkLst>
        </pc:grpChg>
        <pc:grpChg chg="mod">
          <ac:chgData name="Poy Chang" userId="eb877ef9188e2d2c" providerId="LiveId" clId="{E92284F8-08E5-4A39-9FF3-AA1FA3059573}" dt="2021-11-17T21:16:01.487" v="25"/>
          <ac:grpSpMkLst>
            <pc:docMk/>
            <pc:sldMasterMk cId="2691677774" sldId="2147483688"/>
            <ac:grpSpMk id="28" creationId="{A8F779A2-25A1-4899-8379-A0D9D45CFEE8}"/>
          </ac:grpSpMkLst>
        </pc:grpChg>
        <pc:picChg chg="add del">
          <ac:chgData name="Poy Chang" userId="eb877ef9188e2d2c" providerId="LiveId" clId="{E92284F8-08E5-4A39-9FF3-AA1FA3059573}" dt="2021-11-17T21:15:17.227" v="13" actId="478"/>
          <ac:picMkLst>
            <pc:docMk/>
            <pc:sldMasterMk cId="2691677774" sldId="2147483688"/>
            <ac:picMk id="16" creationId="{4A98C691-5898-456E-8BFF-857922149524}"/>
          </ac:picMkLst>
        </pc:picChg>
        <pc:picChg chg="mod">
          <ac:chgData name="Poy Chang" userId="eb877ef9188e2d2c" providerId="LiveId" clId="{E92284F8-08E5-4A39-9FF3-AA1FA3059573}" dt="2021-11-17T21:15:28.066" v="14"/>
          <ac:picMkLst>
            <pc:docMk/>
            <pc:sldMasterMk cId="2691677774" sldId="2147483688"/>
            <ac:picMk id="18" creationId="{C1A0A73C-D50F-4543-B62D-0457C5F90A67}"/>
          </ac:picMkLst>
        </pc:picChg>
        <pc:picChg chg="mod">
          <ac:chgData name="Poy Chang" userId="eb877ef9188e2d2c" providerId="LiveId" clId="{E92284F8-08E5-4A39-9FF3-AA1FA3059573}" dt="2021-11-17T21:15:28.066" v="14"/>
          <ac:picMkLst>
            <pc:docMk/>
            <pc:sldMasterMk cId="2691677774" sldId="2147483688"/>
            <ac:picMk id="20" creationId="{89FB368D-51EF-4132-9456-6ED13AC1EBEF}"/>
          </ac:picMkLst>
        </pc:picChg>
        <pc:picChg chg="mod">
          <ac:chgData name="Poy Chang" userId="eb877ef9188e2d2c" providerId="LiveId" clId="{E92284F8-08E5-4A39-9FF3-AA1FA3059573}" dt="2021-11-17T21:16:01.487" v="25"/>
          <ac:picMkLst>
            <pc:docMk/>
            <pc:sldMasterMk cId="2691677774" sldId="2147483688"/>
            <ac:picMk id="27" creationId="{83BE1E8C-BCCF-427B-97B2-0625BFFC35D9}"/>
          </ac:picMkLst>
        </pc:picChg>
        <pc:picChg chg="mod">
          <ac:chgData name="Poy Chang" userId="eb877ef9188e2d2c" providerId="LiveId" clId="{E92284F8-08E5-4A39-9FF3-AA1FA3059573}" dt="2021-11-17T21:16:01.487" v="25"/>
          <ac:picMkLst>
            <pc:docMk/>
            <pc:sldMasterMk cId="2691677774" sldId="2147483688"/>
            <ac:picMk id="29" creationId="{69E5DED5-987C-490A-8775-FF4EDE848FE1}"/>
          </ac:picMkLst>
        </pc:picChg>
        <pc:sldLayoutChg chg="addSp delSp modSp mod">
          <pc:chgData name="Poy Chang" userId="eb877ef9188e2d2c" providerId="LiveId" clId="{E92284F8-08E5-4A39-9FF3-AA1FA3059573}" dt="2021-11-17T21:33:12.014" v="331"/>
          <pc:sldLayoutMkLst>
            <pc:docMk/>
            <pc:sldMasterMk cId="2691677774" sldId="2147483688"/>
            <pc:sldLayoutMk cId="3856944363" sldId="2147483702"/>
          </pc:sldLayoutMkLst>
          <pc:spChg chg="del">
            <ac:chgData name="Poy Chang" userId="eb877ef9188e2d2c" providerId="LiveId" clId="{E92284F8-08E5-4A39-9FF3-AA1FA3059573}" dt="2021-11-17T21:32:37.574" v="326" actId="478"/>
            <ac:spMkLst>
              <pc:docMk/>
              <pc:sldMasterMk cId="2691677774" sldId="2147483688"/>
              <pc:sldLayoutMk cId="3856944363" sldId="2147483702"/>
              <ac:spMk id="16" creationId="{41E474C6-B188-4516-84EA-B60A05C54E45}"/>
            </ac:spMkLst>
          </pc:spChg>
          <pc:spChg chg="del">
            <ac:chgData name="Poy Chang" userId="eb877ef9188e2d2c" providerId="LiveId" clId="{E92284F8-08E5-4A39-9FF3-AA1FA3059573}" dt="2021-11-17T21:32:37.574" v="326" actId="478"/>
            <ac:spMkLst>
              <pc:docMk/>
              <pc:sldMasterMk cId="2691677774" sldId="2147483688"/>
              <pc:sldLayoutMk cId="3856944363" sldId="2147483702"/>
              <ac:spMk id="36" creationId="{34966D62-C612-4C20-A930-12FA230CF882}"/>
            </ac:spMkLst>
          </pc:spChg>
          <pc:spChg chg="mod">
            <ac:chgData name="Poy Chang" userId="eb877ef9188e2d2c" providerId="LiveId" clId="{E92284F8-08E5-4A39-9FF3-AA1FA3059573}" dt="2021-11-17T21:16:16.423" v="26"/>
            <ac:spMkLst>
              <pc:docMk/>
              <pc:sldMasterMk cId="2691677774" sldId="2147483688"/>
              <pc:sldLayoutMk cId="3856944363" sldId="2147483702"/>
              <ac:spMk id="40" creationId="{0545252F-2BA1-46D0-9A8E-1282B41CC899}"/>
            </ac:spMkLst>
          </pc:spChg>
          <pc:spChg chg="mod">
            <ac:chgData name="Poy Chang" userId="eb877ef9188e2d2c" providerId="LiveId" clId="{E92284F8-08E5-4A39-9FF3-AA1FA3059573}" dt="2021-11-17T21:16:16.423" v="26"/>
            <ac:spMkLst>
              <pc:docMk/>
              <pc:sldMasterMk cId="2691677774" sldId="2147483688"/>
              <pc:sldLayoutMk cId="3856944363" sldId="2147483702"/>
              <ac:spMk id="47" creationId="{6B951F39-2B9D-46AA-B52D-02F154DB1799}"/>
            </ac:spMkLst>
          </pc:spChg>
          <pc:spChg chg="mod">
            <ac:chgData name="Poy Chang" userId="eb877ef9188e2d2c" providerId="LiveId" clId="{E92284F8-08E5-4A39-9FF3-AA1FA3059573}" dt="2021-11-17T21:16:16.423" v="26"/>
            <ac:spMkLst>
              <pc:docMk/>
              <pc:sldMasterMk cId="2691677774" sldId="2147483688"/>
              <pc:sldLayoutMk cId="3856944363" sldId="2147483702"/>
              <ac:spMk id="50" creationId="{40C2AFD0-1587-49CB-88AD-5B837BC1AC0F}"/>
            </ac:spMkLst>
          </pc:spChg>
          <pc:spChg chg="mod">
            <ac:chgData name="Poy Chang" userId="eb877ef9188e2d2c" providerId="LiveId" clId="{E92284F8-08E5-4A39-9FF3-AA1FA3059573}" dt="2021-11-17T21:16:16.423" v="26"/>
            <ac:spMkLst>
              <pc:docMk/>
              <pc:sldMasterMk cId="2691677774" sldId="2147483688"/>
              <pc:sldLayoutMk cId="3856944363" sldId="2147483702"/>
              <ac:spMk id="51" creationId="{5E1D7D45-8B63-47B5-834D-BE7BD7078EDF}"/>
            </ac:spMkLst>
          </pc:spChg>
          <pc:spChg chg="mod">
            <ac:chgData name="Poy Chang" userId="eb877ef9188e2d2c" providerId="LiveId" clId="{E92284F8-08E5-4A39-9FF3-AA1FA3059573}" dt="2021-11-17T21:16:16.423" v="26"/>
            <ac:spMkLst>
              <pc:docMk/>
              <pc:sldMasterMk cId="2691677774" sldId="2147483688"/>
              <pc:sldLayoutMk cId="3856944363" sldId="2147483702"/>
              <ac:spMk id="53" creationId="{4D42542C-CE6C-48C6-AC6B-9FB7C07BDF22}"/>
            </ac:spMkLst>
          </pc:spChg>
          <pc:spChg chg="add del mod">
            <ac:chgData name="Poy Chang" userId="eb877ef9188e2d2c" providerId="LiveId" clId="{E92284F8-08E5-4A39-9FF3-AA1FA3059573}" dt="2021-11-17T21:33:03.428" v="330" actId="478"/>
            <ac:spMkLst>
              <pc:docMk/>
              <pc:sldMasterMk cId="2691677774" sldId="2147483688"/>
              <pc:sldLayoutMk cId="3856944363" sldId="2147483702"/>
              <ac:spMk id="55" creationId="{C886666D-886F-4B2C-933C-77858D42B454}"/>
            </ac:spMkLst>
          </pc:spChg>
          <pc:spChg chg="mod">
            <ac:chgData name="Poy Chang" userId="eb877ef9188e2d2c" providerId="LiveId" clId="{E92284F8-08E5-4A39-9FF3-AA1FA3059573}" dt="2021-11-17T21:32:37.975" v="327"/>
            <ac:spMkLst>
              <pc:docMk/>
              <pc:sldMasterMk cId="2691677774" sldId="2147483688"/>
              <pc:sldLayoutMk cId="3856944363" sldId="2147483702"/>
              <ac:spMk id="57" creationId="{3224CD57-FDA5-43CF-938B-0076817C6C5A}"/>
            </ac:spMkLst>
          </pc:spChg>
          <pc:spChg chg="mod">
            <ac:chgData name="Poy Chang" userId="eb877ef9188e2d2c" providerId="LiveId" clId="{E92284F8-08E5-4A39-9FF3-AA1FA3059573}" dt="2021-11-17T21:32:37.975" v="327"/>
            <ac:spMkLst>
              <pc:docMk/>
              <pc:sldMasterMk cId="2691677774" sldId="2147483688"/>
              <pc:sldLayoutMk cId="3856944363" sldId="2147483702"/>
              <ac:spMk id="61" creationId="{7E25A5A0-FB05-4094-84E9-7DC606892605}"/>
            </ac:spMkLst>
          </pc:spChg>
          <pc:spChg chg="mod">
            <ac:chgData name="Poy Chang" userId="eb877ef9188e2d2c" providerId="LiveId" clId="{E92284F8-08E5-4A39-9FF3-AA1FA3059573}" dt="2021-11-17T21:32:37.975" v="327"/>
            <ac:spMkLst>
              <pc:docMk/>
              <pc:sldMasterMk cId="2691677774" sldId="2147483688"/>
              <pc:sldLayoutMk cId="3856944363" sldId="2147483702"/>
              <ac:spMk id="64" creationId="{FE455F36-5077-45F2-ABB3-3D7D7DB3C0B8}"/>
            </ac:spMkLst>
          </pc:spChg>
          <pc:spChg chg="mod">
            <ac:chgData name="Poy Chang" userId="eb877ef9188e2d2c" providerId="LiveId" clId="{E92284F8-08E5-4A39-9FF3-AA1FA3059573}" dt="2021-11-17T21:32:37.975" v="327"/>
            <ac:spMkLst>
              <pc:docMk/>
              <pc:sldMasterMk cId="2691677774" sldId="2147483688"/>
              <pc:sldLayoutMk cId="3856944363" sldId="2147483702"/>
              <ac:spMk id="67" creationId="{77A6D997-D71D-4818-BD22-98383FACECF8}"/>
            </ac:spMkLst>
          </pc:spChg>
          <pc:spChg chg="mod">
            <ac:chgData name="Poy Chang" userId="eb877ef9188e2d2c" providerId="LiveId" clId="{E92284F8-08E5-4A39-9FF3-AA1FA3059573}" dt="2021-11-17T21:32:37.975" v="327"/>
            <ac:spMkLst>
              <pc:docMk/>
              <pc:sldMasterMk cId="2691677774" sldId="2147483688"/>
              <pc:sldLayoutMk cId="3856944363" sldId="2147483702"/>
              <ac:spMk id="70" creationId="{129F871B-6CAC-4308-BF51-97AE908DD2C5}"/>
            </ac:spMkLst>
          </pc:spChg>
          <pc:spChg chg="mod">
            <ac:chgData name="Poy Chang" userId="eb877ef9188e2d2c" providerId="LiveId" clId="{E92284F8-08E5-4A39-9FF3-AA1FA3059573}" dt="2021-11-17T21:32:37.975" v="327"/>
            <ac:spMkLst>
              <pc:docMk/>
              <pc:sldMasterMk cId="2691677774" sldId="2147483688"/>
              <pc:sldLayoutMk cId="3856944363" sldId="2147483702"/>
              <ac:spMk id="72" creationId="{F90506C6-EED0-4418-BC64-550A6FDF1354}"/>
            </ac:spMkLst>
          </pc:spChg>
          <pc:spChg chg="mod">
            <ac:chgData name="Poy Chang" userId="eb877ef9188e2d2c" providerId="LiveId" clId="{E92284F8-08E5-4A39-9FF3-AA1FA3059573}" dt="2021-11-17T21:32:37.975" v="327"/>
            <ac:spMkLst>
              <pc:docMk/>
              <pc:sldMasterMk cId="2691677774" sldId="2147483688"/>
              <pc:sldLayoutMk cId="3856944363" sldId="2147483702"/>
              <ac:spMk id="76" creationId="{4098627C-8B00-41EA-8E18-BA5EE33EB50B}"/>
            </ac:spMkLst>
          </pc:spChg>
          <pc:spChg chg="mod">
            <ac:chgData name="Poy Chang" userId="eb877ef9188e2d2c" providerId="LiveId" clId="{E92284F8-08E5-4A39-9FF3-AA1FA3059573}" dt="2021-11-17T21:32:37.975" v="327"/>
            <ac:spMkLst>
              <pc:docMk/>
              <pc:sldMasterMk cId="2691677774" sldId="2147483688"/>
              <pc:sldLayoutMk cId="3856944363" sldId="2147483702"/>
              <ac:spMk id="79" creationId="{F4CE6705-C479-4873-9A20-B7614DB330D4}"/>
            </ac:spMkLst>
          </pc:spChg>
          <pc:spChg chg="add del mod">
            <ac:chgData name="Poy Chang" userId="eb877ef9188e2d2c" providerId="LiveId" clId="{E92284F8-08E5-4A39-9FF3-AA1FA3059573}" dt="2021-11-17T21:33:03.428" v="330" actId="478"/>
            <ac:spMkLst>
              <pc:docMk/>
              <pc:sldMasterMk cId="2691677774" sldId="2147483688"/>
              <pc:sldLayoutMk cId="3856944363" sldId="2147483702"/>
              <ac:spMk id="81" creationId="{689EA8C0-6256-49A6-B702-79707C747512}"/>
            </ac:spMkLst>
          </pc:spChg>
          <pc:spChg chg="mod">
            <ac:chgData name="Poy Chang" userId="eb877ef9188e2d2c" providerId="LiveId" clId="{E92284F8-08E5-4A39-9FF3-AA1FA3059573}" dt="2021-11-17T21:32:37.975" v="327"/>
            <ac:spMkLst>
              <pc:docMk/>
              <pc:sldMasterMk cId="2691677774" sldId="2147483688"/>
              <pc:sldLayoutMk cId="3856944363" sldId="2147483702"/>
              <ac:spMk id="86" creationId="{CCB25000-56BF-4C3A-8680-FA5FB838D91D}"/>
            </ac:spMkLst>
          </pc:spChg>
          <pc:spChg chg="mod">
            <ac:chgData name="Poy Chang" userId="eb877ef9188e2d2c" providerId="LiveId" clId="{E92284F8-08E5-4A39-9FF3-AA1FA3059573}" dt="2021-11-17T21:32:37.975" v="327"/>
            <ac:spMkLst>
              <pc:docMk/>
              <pc:sldMasterMk cId="2691677774" sldId="2147483688"/>
              <pc:sldLayoutMk cId="3856944363" sldId="2147483702"/>
              <ac:spMk id="87" creationId="{271388E8-DDF3-4897-B141-4F64C655AA95}"/>
            </ac:spMkLst>
          </pc:spChg>
          <pc:spChg chg="mod">
            <ac:chgData name="Poy Chang" userId="eb877ef9188e2d2c" providerId="LiveId" clId="{E92284F8-08E5-4A39-9FF3-AA1FA3059573}" dt="2021-11-17T21:32:37.975" v="327"/>
            <ac:spMkLst>
              <pc:docMk/>
              <pc:sldMasterMk cId="2691677774" sldId="2147483688"/>
              <pc:sldLayoutMk cId="3856944363" sldId="2147483702"/>
              <ac:spMk id="88" creationId="{77CE7494-0C4A-49EC-B7F0-E404E97D8A3C}"/>
            </ac:spMkLst>
          </pc:spChg>
          <pc:spChg chg="mod">
            <ac:chgData name="Poy Chang" userId="eb877ef9188e2d2c" providerId="LiveId" clId="{E92284F8-08E5-4A39-9FF3-AA1FA3059573}" dt="2021-11-17T21:32:37.975" v="327"/>
            <ac:spMkLst>
              <pc:docMk/>
              <pc:sldMasterMk cId="2691677774" sldId="2147483688"/>
              <pc:sldLayoutMk cId="3856944363" sldId="2147483702"/>
              <ac:spMk id="89" creationId="{36C69B31-44ED-46F9-B707-B23C5A1AE6D6}"/>
            </ac:spMkLst>
          </pc:spChg>
          <pc:spChg chg="mod">
            <ac:chgData name="Poy Chang" userId="eb877ef9188e2d2c" providerId="LiveId" clId="{E92284F8-08E5-4A39-9FF3-AA1FA3059573}" dt="2021-11-17T21:32:37.975" v="327"/>
            <ac:spMkLst>
              <pc:docMk/>
              <pc:sldMasterMk cId="2691677774" sldId="2147483688"/>
              <pc:sldLayoutMk cId="3856944363" sldId="2147483702"/>
              <ac:spMk id="90" creationId="{EF8C04D7-24F5-449B-A2C6-2F8912C716B7}"/>
            </ac:spMkLst>
          </pc:spChg>
          <pc:spChg chg="add mod">
            <ac:chgData name="Poy Chang" userId="eb877ef9188e2d2c" providerId="LiveId" clId="{E92284F8-08E5-4A39-9FF3-AA1FA3059573}" dt="2021-11-17T21:33:12.014" v="331"/>
            <ac:spMkLst>
              <pc:docMk/>
              <pc:sldMasterMk cId="2691677774" sldId="2147483688"/>
              <pc:sldLayoutMk cId="3856944363" sldId="2147483702"/>
              <ac:spMk id="92" creationId="{FCC84B28-7915-4D45-A86B-B4B98E36A1C9}"/>
            </ac:spMkLst>
          </pc:spChg>
          <pc:spChg chg="mod">
            <ac:chgData name="Poy Chang" userId="eb877ef9188e2d2c" providerId="LiveId" clId="{E92284F8-08E5-4A39-9FF3-AA1FA3059573}" dt="2021-11-17T21:33:12.014" v="331"/>
            <ac:spMkLst>
              <pc:docMk/>
              <pc:sldMasterMk cId="2691677774" sldId="2147483688"/>
              <pc:sldLayoutMk cId="3856944363" sldId="2147483702"/>
              <ac:spMk id="94" creationId="{0F5888D5-ECDF-4074-BD2F-CE98AC6ECBA1}"/>
            </ac:spMkLst>
          </pc:spChg>
          <pc:spChg chg="mod">
            <ac:chgData name="Poy Chang" userId="eb877ef9188e2d2c" providerId="LiveId" clId="{E92284F8-08E5-4A39-9FF3-AA1FA3059573}" dt="2021-11-17T21:33:12.014" v="331"/>
            <ac:spMkLst>
              <pc:docMk/>
              <pc:sldMasterMk cId="2691677774" sldId="2147483688"/>
              <pc:sldLayoutMk cId="3856944363" sldId="2147483702"/>
              <ac:spMk id="98" creationId="{A0A11F4C-DD85-4B80-AB36-5920080A830D}"/>
            </ac:spMkLst>
          </pc:spChg>
          <pc:spChg chg="mod">
            <ac:chgData name="Poy Chang" userId="eb877ef9188e2d2c" providerId="LiveId" clId="{E92284F8-08E5-4A39-9FF3-AA1FA3059573}" dt="2021-11-17T21:33:12.014" v="331"/>
            <ac:spMkLst>
              <pc:docMk/>
              <pc:sldMasterMk cId="2691677774" sldId="2147483688"/>
              <pc:sldLayoutMk cId="3856944363" sldId="2147483702"/>
              <ac:spMk id="101" creationId="{7087627D-9830-4B34-88C4-5C3E0E4102BF}"/>
            </ac:spMkLst>
          </pc:spChg>
          <pc:spChg chg="mod">
            <ac:chgData name="Poy Chang" userId="eb877ef9188e2d2c" providerId="LiveId" clId="{E92284F8-08E5-4A39-9FF3-AA1FA3059573}" dt="2021-11-17T21:33:12.014" v="331"/>
            <ac:spMkLst>
              <pc:docMk/>
              <pc:sldMasterMk cId="2691677774" sldId="2147483688"/>
              <pc:sldLayoutMk cId="3856944363" sldId="2147483702"/>
              <ac:spMk id="104" creationId="{B536CBE6-30EE-455F-9059-D958A65809E8}"/>
            </ac:spMkLst>
          </pc:spChg>
          <pc:spChg chg="mod">
            <ac:chgData name="Poy Chang" userId="eb877ef9188e2d2c" providerId="LiveId" clId="{E92284F8-08E5-4A39-9FF3-AA1FA3059573}" dt="2021-11-17T21:33:12.014" v="331"/>
            <ac:spMkLst>
              <pc:docMk/>
              <pc:sldMasterMk cId="2691677774" sldId="2147483688"/>
              <pc:sldLayoutMk cId="3856944363" sldId="2147483702"/>
              <ac:spMk id="107" creationId="{7AFBF9B0-3502-4257-9784-9AD5ED3E6F7C}"/>
            </ac:spMkLst>
          </pc:spChg>
          <pc:spChg chg="mod">
            <ac:chgData name="Poy Chang" userId="eb877ef9188e2d2c" providerId="LiveId" clId="{E92284F8-08E5-4A39-9FF3-AA1FA3059573}" dt="2021-11-17T21:33:12.014" v="331"/>
            <ac:spMkLst>
              <pc:docMk/>
              <pc:sldMasterMk cId="2691677774" sldId="2147483688"/>
              <pc:sldLayoutMk cId="3856944363" sldId="2147483702"/>
              <ac:spMk id="109" creationId="{913FE366-496F-4059-BA42-5F581A140D4B}"/>
            </ac:spMkLst>
          </pc:spChg>
          <pc:spChg chg="mod">
            <ac:chgData name="Poy Chang" userId="eb877ef9188e2d2c" providerId="LiveId" clId="{E92284F8-08E5-4A39-9FF3-AA1FA3059573}" dt="2021-11-17T21:33:12.014" v="331"/>
            <ac:spMkLst>
              <pc:docMk/>
              <pc:sldMasterMk cId="2691677774" sldId="2147483688"/>
              <pc:sldLayoutMk cId="3856944363" sldId="2147483702"/>
              <ac:spMk id="113" creationId="{E2C54E60-113F-49B6-B785-CC2B08A63BE5}"/>
            </ac:spMkLst>
          </pc:spChg>
          <pc:spChg chg="add mod">
            <ac:chgData name="Poy Chang" userId="eb877ef9188e2d2c" providerId="LiveId" clId="{E92284F8-08E5-4A39-9FF3-AA1FA3059573}" dt="2021-11-17T21:33:12.014" v="331"/>
            <ac:spMkLst>
              <pc:docMk/>
              <pc:sldMasterMk cId="2691677774" sldId="2147483688"/>
              <pc:sldLayoutMk cId="3856944363" sldId="2147483702"/>
              <ac:spMk id="115" creationId="{732A1FD6-03A7-48FE-B13C-C2356D654BBC}"/>
            </ac:spMkLst>
          </pc:spChg>
          <pc:spChg chg="add mod">
            <ac:chgData name="Poy Chang" userId="eb877ef9188e2d2c" providerId="LiveId" clId="{E92284F8-08E5-4A39-9FF3-AA1FA3059573}" dt="2021-11-17T21:33:12.014" v="331"/>
            <ac:spMkLst>
              <pc:docMk/>
              <pc:sldMasterMk cId="2691677774" sldId="2147483688"/>
              <pc:sldLayoutMk cId="3856944363" sldId="2147483702"/>
              <ac:spMk id="118" creationId="{0DF7675B-4BB3-4118-8F8A-63A4DD80AA6E}"/>
            </ac:spMkLst>
          </pc:spChg>
          <pc:spChg chg="mod">
            <ac:chgData name="Poy Chang" userId="eb877ef9188e2d2c" providerId="LiveId" clId="{E92284F8-08E5-4A39-9FF3-AA1FA3059573}" dt="2021-11-17T21:33:12.014" v="331"/>
            <ac:spMkLst>
              <pc:docMk/>
              <pc:sldMasterMk cId="2691677774" sldId="2147483688"/>
              <pc:sldLayoutMk cId="3856944363" sldId="2147483702"/>
              <ac:spMk id="120" creationId="{FA30D983-88E1-424F-9CE1-5EB47F9ADF95}"/>
            </ac:spMkLst>
          </pc:spChg>
          <pc:spChg chg="add mod">
            <ac:chgData name="Poy Chang" userId="eb877ef9188e2d2c" providerId="LiveId" clId="{E92284F8-08E5-4A39-9FF3-AA1FA3059573}" dt="2021-11-17T21:33:12.014" v="331"/>
            <ac:spMkLst>
              <pc:docMk/>
              <pc:sldMasterMk cId="2691677774" sldId="2147483688"/>
              <pc:sldLayoutMk cId="3856944363" sldId="2147483702"/>
              <ac:spMk id="122" creationId="{D3A4F922-8C72-4C68-8DA9-A449AF6A9039}"/>
            </ac:spMkLst>
          </pc:spChg>
          <pc:spChg chg="mod">
            <ac:chgData name="Poy Chang" userId="eb877ef9188e2d2c" providerId="LiveId" clId="{E92284F8-08E5-4A39-9FF3-AA1FA3059573}" dt="2021-11-17T21:33:12.014" v="331"/>
            <ac:spMkLst>
              <pc:docMk/>
              <pc:sldMasterMk cId="2691677774" sldId="2147483688"/>
              <pc:sldLayoutMk cId="3856944363" sldId="2147483702"/>
              <ac:spMk id="124" creationId="{8770553E-1EED-4C9F-B826-9333F3E620E6}"/>
            </ac:spMkLst>
          </pc:spChg>
          <pc:spChg chg="mod">
            <ac:chgData name="Poy Chang" userId="eb877ef9188e2d2c" providerId="LiveId" clId="{E92284F8-08E5-4A39-9FF3-AA1FA3059573}" dt="2021-11-17T21:33:12.014" v="331"/>
            <ac:spMkLst>
              <pc:docMk/>
              <pc:sldMasterMk cId="2691677774" sldId="2147483688"/>
              <pc:sldLayoutMk cId="3856944363" sldId="2147483702"/>
              <ac:spMk id="125" creationId="{5B83CAD0-7867-4D63-9693-CA3C28A9E4CF}"/>
            </ac:spMkLst>
          </pc:spChg>
          <pc:spChg chg="mod">
            <ac:chgData name="Poy Chang" userId="eb877ef9188e2d2c" providerId="LiveId" clId="{E92284F8-08E5-4A39-9FF3-AA1FA3059573}" dt="2021-11-17T21:33:12.014" v="331"/>
            <ac:spMkLst>
              <pc:docMk/>
              <pc:sldMasterMk cId="2691677774" sldId="2147483688"/>
              <pc:sldLayoutMk cId="3856944363" sldId="2147483702"/>
              <ac:spMk id="128" creationId="{E25255EC-03C4-4E0B-AB83-85A131BEE39B}"/>
            </ac:spMkLst>
          </pc:spChg>
          <pc:spChg chg="mod">
            <ac:chgData name="Poy Chang" userId="eb877ef9188e2d2c" providerId="LiveId" clId="{E92284F8-08E5-4A39-9FF3-AA1FA3059573}" dt="2021-11-17T21:33:12.014" v="331"/>
            <ac:spMkLst>
              <pc:docMk/>
              <pc:sldMasterMk cId="2691677774" sldId="2147483688"/>
              <pc:sldLayoutMk cId="3856944363" sldId="2147483702"/>
              <ac:spMk id="129" creationId="{E420EF1E-3233-411F-AD03-C9396773A983}"/>
            </ac:spMkLst>
          </pc:spChg>
          <pc:spChg chg="add mod">
            <ac:chgData name="Poy Chang" userId="eb877ef9188e2d2c" providerId="LiveId" clId="{E92284F8-08E5-4A39-9FF3-AA1FA3059573}" dt="2021-11-17T21:33:12.014" v="331"/>
            <ac:spMkLst>
              <pc:docMk/>
              <pc:sldMasterMk cId="2691677774" sldId="2147483688"/>
              <pc:sldLayoutMk cId="3856944363" sldId="2147483702"/>
              <ac:spMk id="133" creationId="{28143BE2-C5E7-4570-9901-6161B545D2BB}"/>
            </ac:spMkLst>
          </pc:spChg>
          <pc:grpChg chg="del">
            <ac:chgData name="Poy Chang" userId="eb877ef9188e2d2c" providerId="LiveId" clId="{E92284F8-08E5-4A39-9FF3-AA1FA3059573}" dt="2021-11-17T21:32:37.574" v="326" actId="478"/>
            <ac:grpSpMkLst>
              <pc:docMk/>
              <pc:sldMasterMk cId="2691677774" sldId="2147483688"/>
              <pc:sldLayoutMk cId="3856944363" sldId="2147483702"/>
              <ac:grpSpMk id="3" creationId="{F7CD41EE-E89C-408A-8FD4-77D1D388BF60}"/>
            </ac:grpSpMkLst>
          </pc:grpChg>
          <pc:grpChg chg="del">
            <ac:chgData name="Poy Chang" userId="eb877ef9188e2d2c" providerId="LiveId" clId="{E92284F8-08E5-4A39-9FF3-AA1FA3059573}" dt="2021-11-17T21:32:37.574" v="326" actId="478"/>
            <ac:grpSpMkLst>
              <pc:docMk/>
              <pc:sldMasterMk cId="2691677774" sldId="2147483688"/>
              <pc:sldLayoutMk cId="3856944363" sldId="2147483702"/>
              <ac:grpSpMk id="12" creationId="{5FF692A5-FB29-4020-8F10-9CF15EE7C124}"/>
            </ac:grpSpMkLst>
          </pc:grpChg>
          <pc:grpChg chg="add del mod">
            <ac:chgData name="Poy Chang" userId="eb877ef9188e2d2c" providerId="LiveId" clId="{E92284F8-08E5-4A39-9FF3-AA1FA3059573}" dt="2021-11-17T21:32:37.574" v="326" actId="478"/>
            <ac:grpSpMkLst>
              <pc:docMk/>
              <pc:sldMasterMk cId="2691677774" sldId="2147483688"/>
              <pc:sldLayoutMk cId="3856944363" sldId="2147483702"/>
              <ac:grpSpMk id="30" creationId="{18FC56C0-6856-4648-B28C-9CB697BDC6E7}"/>
            </ac:grpSpMkLst>
          </pc:grpChg>
          <pc:grpChg chg="del">
            <ac:chgData name="Poy Chang" userId="eb877ef9188e2d2c" providerId="LiveId" clId="{E92284F8-08E5-4A39-9FF3-AA1FA3059573}" dt="2021-11-17T21:32:37.574" v="326" actId="478"/>
            <ac:grpSpMkLst>
              <pc:docMk/>
              <pc:sldMasterMk cId="2691677774" sldId="2147483688"/>
              <pc:sldLayoutMk cId="3856944363" sldId="2147483702"/>
              <ac:grpSpMk id="35" creationId="{E81A9988-4FCB-4A68-ACD3-8C53087329ED}"/>
            </ac:grpSpMkLst>
          </pc:grpChg>
          <pc:grpChg chg="mod">
            <ac:chgData name="Poy Chang" userId="eb877ef9188e2d2c" providerId="LiveId" clId="{E92284F8-08E5-4A39-9FF3-AA1FA3059573}" dt="2021-11-17T21:16:16.423" v="26"/>
            <ac:grpSpMkLst>
              <pc:docMk/>
              <pc:sldMasterMk cId="2691677774" sldId="2147483688"/>
              <pc:sldLayoutMk cId="3856944363" sldId="2147483702"/>
              <ac:grpSpMk id="37" creationId="{7BF4C505-65C8-4399-ABEA-EBC158751992}"/>
            </ac:grpSpMkLst>
          </pc:grpChg>
          <pc:grpChg chg="del">
            <ac:chgData name="Poy Chang" userId="eb877ef9188e2d2c" providerId="LiveId" clId="{E92284F8-08E5-4A39-9FF3-AA1FA3059573}" dt="2021-11-17T21:32:37.574" v="326" actId="478"/>
            <ac:grpSpMkLst>
              <pc:docMk/>
              <pc:sldMasterMk cId="2691677774" sldId="2147483688"/>
              <pc:sldLayoutMk cId="3856944363" sldId="2147483702"/>
              <ac:grpSpMk id="43" creationId="{16B2E02C-F549-4B7D-8A48-172538B90E39}"/>
            </ac:grpSpMkLst>
          </pc:grpChg>
          <pc:grpChg chg="del">
            <ac:chgData name="Poy Chang" userId="eb877ef9188e2d2c" providerId="LiveId" clId="{E92284F8-08E5-4A39-9FF3-AA1FA3059573}" dt="2021-11-17T21:32:37.574" v="326" actId="478"/>
            <ac:grpSpMkLst>
              <pc:docMk/>
              <pc:sldMasterMk cId="2691677774" sldId="2147483688"/>
              <pc:sldLayoutMk cId="3856944363" sldId="2147483702"/>
              <ac:grpSpMk id="44" creationId="{7C9EEB2A-CBEE-4863-A540-F2914B395412}"/>
            </ac:grpSpMkLst>
          </pc:grpChg>
          <pc:grpChg chg="del">
            <ac:chgData name="Poy Chang" userId="eb877ef9188e2d2c" providerId="LiveId" clId="{E92284F8-08E5-4A39-9FF3-AA1FA3059573}" dt="2021-11-17T21:32:37.574" v="326" actId="478"/>
            <ac:grpSpMkLst>
              <pc:docMk/>
              <pc:sldMasterMk cId="2691677774" sldId="2147483688"/>
              <pc:sldLayoutMk cId="3856944363" sldId="2147483702"/>
              <ac:grpSpMk id="46" creationId="{CD682E90-670D-472D-BA99-204DFB47F89F}"/>
            </ac:grpSpMkLst>
          </pc:grpChg>
          <pc:grpChg chg="del">
            <ac:chgData name="Poy Chang" userId="eb877ef9188e2d2c" providerId="LiveId" clId="{E92284F8-08E5-4A39-9FF3-AA1FA3059573}" dt="2021-11-17T21:32:37.574" v="326" actId="478"/>
            <ac:grpSpMkLst>
              <pc:docMk/>
              <pc:sldMasterMk cId="2691677774" sldId="2147483688"/>
              <pc:sldLayoutMk cId="3856944363" sldId="2147483702"/>
              <ac:grpSpMk id="49" creationId="{471ED85C-B2AB-405B-90E8-9C79BD1D33D1}"/>
            </ac:grpSpMkLst>
          </pc:grpChg>
          <pc:grpChg chg="add del mod">
            <ac:chgData name="Poy Chang" userId="eb877ef9188e2d2c" providerId="LiveId" clId="{E92284F8-08E5-4A39-9FF3-AA1FA3059573}" dt="2021-11-17T21:33:03.428" v="330" actId="478"/>
            <ac:grpSpMkLst>
              <pc:docMk/>
              <pc:sldMasterMk cId="2691677774" sldId="2147483688"/>
              <pc:sldLayoutMk cId="3856944363" sldId="2147483702"/>
              <ac:grpSpMk id="56" creationId="{E3FE995D-B853-40DF-8C9D-EB0829F697B7}"/>
            </ac:grpSpMkLst>
          </pc:grpChg>
          <pc:grpChg chg="add del mod">
            <ac:chgData name="Poy Chang" userId="eb877ef9188e2d2c" providerId="LiveId" clId="{E92284F8-08E5-4A39-9FF3-AA1FA3059573}" dt="2021-11-17T21:33:03.428" v="330" actId="478"/>
            <ac:grpSpMkLst>
              <pc:docMk/>
              <pc:sldMasterMk cId="2691677774" sldId="2147483688"/>
              <pc:sldLayoutMk cId="3856944363" sldId="2147483702"/>
              <ac:grpSpMk id="60" creationId="{501463DC-4361-4C79-8A61-92125F933D8D}"/>
            </ac:grpSpMkLst>
          </pc:grpChg>
          <pc:grpChg chg="add del mod">
            <ac:chgData name="Poy Chang" userId="eb877ef9188e2d2c" providerId="LiveId" clId="{E92284F8-08E5-4A39-9FF3-AA1FA3059573}" dt="2021-11-17T21:33:03.428" v="330" actId="478"/>
            <ac:grpSpMkLst>
              <pc:docMk/>
              <pc:sldMasterMk cId="2691677774" sldId="2147483688"/>
              <pc:sldLayoutMk cId="3856944363" sldId="2147483702"/>
              <ac:grpSpMk id="63" creationId="{D2B0B3F3-548B-4266-97AC-BD1900CA61A3}"/>
            </ac:grpSpMkLst>
          </pc:grpChg>
          <pc:grpChg chg="add del mod">
            <ac:chgData name="Poy Chang" userId="eb877ef9188e2d2c" providerId="LiveId" clId="{E92284F8-08E5-4A39-9FF3-AA1FA3059573}" dt="2021-11-17T21:33:03.428" v="330" actId="478"/>
            <ac:grpSpMkLst>
              <pc:docMk/>
              <pc:sldMasterMk cId="2691677774" sldId="2147483688"/>
              <pc:sldLayoutMk cId="3856944363" sldId="2147483702"/>
              <ac:grpSpMk id="66" creationId="{EFB09F38-DAE7-4BEB-ACF1-4308D52CF64A}"/>
            </ac:grpSpMkLst>
          </pc:grpChg>
          <pc:grpChg chg="add del mod">
            <ac:chgData name="Poy Chang" userId="eb877ef9188e2d2c" providerId="LiveId" clId="{E92284F8-08E5-4A39-9FF3-AA1FA3059573}" dt="2021-11-17T21:33:03.428" v="330" actId="478"/>
            <ac:grpSpMkLst>
              <pc:docMk/>
              <pc:sldMasterMk cId="2691677774" sldId="2147483688"/>
              <pc:sldLayoutMk cId="3856944363" sldId="2147483702"/>
              <ac:grpSpMk id="69" creationId="{2774907E-993D-48F5-8BA9-097E4D98D13D}"/>
            </ac:grpSpMkLst>
          </pc:grpChg>
          <pc:grpChg chg="mod">
            <ac:chgData name="Poy Chang" userId="eb877ef9188e2d2c" providerId="LiveId" clId="{E92284F8-08E5-4A39-9FF3-AA1FA3059573}" dt="2021-11-17T21:32:37.975" v="327"/>
            <ac:grpSpMkLst>
              <pc:docMk/>
              <pc:sldMasterMk cId="2691677774" sldId="2147483688"/>
              <pc:sldLayoutMk cId="3856944363" sldId="2147483702"/>
              <ac:grpSpMk id="71" creationId="{6CF429E8-93F4-433F-A773-AAAC8B695033}"/>
            </ac:grpSpMkLst>
          </pc:grpChg>
          <pc:grpChg chg="add del mod">
            <ac:chgData name="Poy Chang" userId="eb877ef9188e2d2c" providerId="LiveId" clId="{E92284F8-08E5-4A39-9FF3-AA1FA3059573}" dt="2021-11-17T21:33:03.428" v="330" actId="478"/>
            <ac:grpSpMkLst>
              <pc:docMk/>
              <pc:sldMasterMk cId="2691677774" sldId="2147483688"/>
              <pc:sldLayoutMk cId="3856944363" sldId="2147483702"/>
              <ac:grpSpMk id="75" creationId="{5EA5F4F9-13DB-489E-9B6B-D5E9EED8FD94}"/>
            </ac:grpSpMkLst>
          </pc:grpChg>
          <pc:grpChg chg="add del mod">
            <ac:chgData name="Poy Chang" userId="eb877ef9188e2d2c" providerId="LiveId" clId="{E92284F8-08E5-4A39-9FF3-AA1FA3059573}" dt="2021-11-17T21:33:03.428" v="330" actId="478"/>
            <ac:grpSpMkLst>
              <pc:docMk/>
              <pc:sldMasterMk cId="2691677774" sldId="2147483688"/>
              <pc:sldLayoutMk cId="3856944363" sldId="2147483702"/>
              <ac:grpSpMk id="78" creationId="{8F704DDB-F244-481D-8D24-805B36AE263E}"/>
            </ac:grpSpMkLst>
          </pc:grpChg>
          <pc:grpChg chg="add del mod">
            <ac:chgData name="Poy Chang" userId="eb877ef9188e2d2c" providerId="LiveId" clId="{E92284F8-08E5-4A39-9FF3-AA1FA3059573}" dt="2021-11-17T21:32:58.778" v="329" actId="478"/>
            <ac:grpSpMkLst>
              <pc:docMk/>
              <pc:sldMasterMk cId="2691677774" sldId="2147483688"/>
              <pc:sldLayoutMk cId="3856944363" sldId="2147483702"/>
              <ac:grpSpMk id="82" creationId="{D83FF25F-AF13-4EFC-86D1-9B6C59774B07}"/>
            </ac:grpSpMkLst>
          </pc:grpChg>
          <pc:grpChg chg="mod">
            <ac:chgData name="Poy Chang" userId="eb877ef9188e2d2c" providerId="LiveId" clId="{E92284F8-08E5-4A39-9FF3-AA1FA3059573}" dt="2021-11-17T21:32:37.975" v="327"/>
            <ac:grpSpMkLst>
              <pc:docMk/>
              <pc:sldMasterMk cId="2691677774" sldId="2147483688"/>
              <pc:sldLayoutMk cId="3856944363" sldId="2147483702"/>
              <ac:grpSpMk id="84" creationId="{874D2828-B450-4C7E-B703-75540FA7CF43}"/>
            </ac:grpSpMkLst>
          </pc:grpChg>
          <pc:grpChg chg="add mod">
            <ac:chgData name="Poy Chang" userId="eb877ef9188e2d2c" providerId="LiveId" clId="{E92284F8-08E5-4A39-9FF3-AA1FA3059573}" dt="2021-11-17T21:33:12.014" v="331"/>
            <ac:grpSpMkLst>
              <pc:docMk/>
              <pc:sldMasterMk cId="2691677774" sldId="2147483688"/>
              <pc:sldLayoutMk cId="3856944363" sldId="2147483702"/>
              <ac:grpSpMk id="93" creationId="{A46BD3BE-64EC-4999-B9A9-7F6740C9D408}"/>
            </ac:grpSpMkLst>
          </pc:grpChg>
          <pc:grpChg chg="add mod">
            <ac:chgData name="Poy Chang" userId="eb877ef9188e2d2c" providerId="LiveId" clId="{E92284F8-08E5-4A39-9FF3-AA1FA3059573}" dt="2021-11-17T21:33:12.014" v="331"/>
            <ac:grpSpMkLst>
              <pc:docMk/>
              <pc:sldMasterMk cId="2691677774" sldId="2147483688"/>
              <pc:sldLayoutMk cId="3856944363" sldId="2147483702"/>
              <ac:grpSpMk id="97" creationId="{0D7AFB16-0389-444B-8B40-75F8634B5C85}"/>
            </ac:grpSpMkLst>
          </pc:grpChg>
          <pc:grpChg chg="add mod">
            <ac:chgData name="Poy Chang" userId="eb877ef9188e2d2c" providerId="LiveId" clId="{E92284F8-08E5-4A39-9FF3-AA1FA3059573}" dt="2021-11-17T21:33:12.014" v="331"/>
            <ac:grpSpMkLst>
              <pc:docMk/>
              <pc:sldMasterMk cId="2691677774" sldId="2147483688"/>
              <pc:sldLayoutMk cId="3856944363" sldId="2147483702"/>
              <ac:grpSpMk id="100" creationId="{E3DE18BD-75A4-4DE6-9083-F77166340DC0}"/>
            </ac:grpSpMkLst>
          </pc:grpChg>
          <pc:grpChg chg="add mod">
            <ac:chgData name="Poy Chang" userId="eb877ef9188e2d2c" providerId="LiveId" clId="{E92284F8-08E5-4A39-9FF3-AA1FA3059573}" dt="2021-11-17T21:33:12.014" v="331"/>
            <ac:grpSpMkLst>
              <pc:docMk/>
              <pc:sldMasterMk cId="2691677774" sldId="2147483688"/>
              <pc:sldLayoutMk cId="3856944363" sldId="2147483702"/>
              <ac:grpSpMk id="103" creationId="{D452B9A9-AAE0-4F39-8AA4-1D5806AD93AB}"/>
            </ac:grpSpMkLst>
          </pc:grpChg>
          <pc:grpChg chg="add mod">
            <ac:chgData name="Poy Chang" userId="eb877ef9188e2d2c" providerId="LiveId" clId="{E92284F8-08E5-4A39-9FF3-AA1FA3059573}" dt="2021-11-17T21:33:12.014" v="331"/>
            <ac:grpSpMkLst>
              <pc:docMk/>
              <pc:sldMasterMk cId="2691677774" sldId="2147483688"/>
              <pc:sldLayoutMk cId="3856944363" sldId="2147483702"/>
              <ac:grpSpMk id="106" creationId="{5B6D6DCD-1BFB-41E7-9965-568BA901459C}"/>
            </ac:grpSpMkLst>
          </pc:grpChg>
          <pc:grpChg chg="mod">
            <ac:chgData name="Poy Chang" userId="eb877ef9188e2d2c" providerId="LiveId" clId="{E92284F8-08E5-4A39-9FF3-AA1FA3059573}" dt="2021-11-17T21:33:12.014" v="331"/>
            <ac:grpSpMkLst>
              <pc:docMk/>
              <pc:sldMasterMk cId="2691677774" sldId="2147483688"/>
              <pc:sldLayoutMk cId="3856944363" sldId="2147483702"/>
              <ac:grpSpMk id="108" creationId="{C9FE7FFE-2D47-46A1-ADEB-025A427DCCF8}"/>
            </ac:grpSpMkLst>
          </pc:grpChg>
          <pc:grpChg chg="add mod">
            <ac:chgData name="Poy Chang" userId="eb877ef9188e2d2c" providerId="LiveId" clId="{E92284F8-08E5-4A39-9FF3-AA1FA3059573}" dt="2021-11-17T21:33:12.014" v="331"/>
            <ac:grpSpMkLst>
              <pc:docMk/>
              <pc:sldMasterMk cId="2691677774" sldId="2147483688"/>
              <pc:sldLayoutMk cId="3856944363" sldId="2147483702"/>
              <ac:grpSpMk id="112" creationId="{C2B6E84E-7B8C-4081-8B44-1F8FF909423F}"/>
            </ac:grpSpMkLst>
          </pc:grpChg>
          <pc:grpChg chg="add mod">
            <ac:chgData name="Poy Chang" userId="eb877ef9188e2d2c" providerId="LiveId" clId="{E92284F8-08E5-4A39-9FF3-AA1FA3059573}" dt="2021-11-17T21:33:12.014" v="331"/>
            <ac:grpSpMkLst>
              <pc:docMk/>
              <pc:sldMasterMk cId="2691677774" sldId="2147483688"/>
              <pc:sldLayoutMk cId="3856944363" sldId="2147483702"/>
              <ac:grpSpMk id="119" creationId="{B485C637-9C7B-424A-803B-55DEF2F90207}"/>
            </ac:grpSpMkLst>
          </pc:grpChg>
          <pc:grpChg chg="add mod">
            <ac:chgData name="Poy Chang" userId="eb877ef9188e2d2c" providerId="LiveId" clId="{E92284F8-08E5-4A39-9FF3-AA1FA3059573}" dt="2021-11-17T21:33:12.014" v="331"/>
            <ac:grpSpMkLst>
              <pc:docMk/>
              <pc:sldMasterMk cId="2691677774" sldId="2147483688"/>
              <pc:sldLayoutMk cId="3856944363" sldId="2147483702"/>
              <ac:grpSpMk id="123" creationId="{E6014BC5-01B1-4CA7-83D4-34AFD78D8F5B}"/>
            </ac:grpSpMkLst>
          </pc:grpChg>
          <pc:grpChg chg="add mod">
            <ac:chgData name="Poy Chang" userId="eb877ef9188e2d2c" providerId="LiveId" clId="{E92284F8-08E5-4A39-9FF3-AA1FA3059573}" dt="2021-11-17T21:33:12.014" v="331"/>
            <ac:grpSpMkLst>
              <pc:docMk/>
              <pc:sldMasterMk cId="2691677774" sldId="2147483688"/>
              <pc:sldLayoutMk cId="3856944363" sldId="2147483702"/>
              <ac:grpSpMk id="127" creationId="{B8B91E5C-D9E9-4806-932C-8129C805944D}"/>
            </ac:grpSpMkLst>
          </pc:grpChg>
          <pc:picChg chg="del">
            <ac:chgData name="Poy Chang" userId="eb877ef9188e2d2c" providerId="LiveId" clId="{E92284F8-08E5-4A39-9FF3-AA1FA3059573}" dt="2021-11-17T21:32:37.574" v="326" actId="478"/>
            <ac:picMkLst>
              <pc:docMk/>
              <pc:sldMasterMk cId="2691677774" sldId="2147483688"/>
              <pc:sldLayoutMk cId="3856944363" sldId="2147483702"/>
              <ac:picMk id="6" creationId="{678F28BA-6406-40BB-A319-04AC6E074694}"/>
            </ac:picMkLst>
          </pc:picChg>
          <pc:picChg chg="del">
            <ac:chgData name="Poy Chang" userId="eb877ef9188e2d2c" providerId="LiveId" clId="{E92284F8-08E5-4A39-9FF3-AA1FA3059573}" dt="2021-11-17T21:32:37.574" v="326" actId="478"/>
            <ac:picMkLst>
              <pc:docMk/>
              <pc:sldMasterMk cId="2691677774" sldId="2147483688"/>
              <pc:sldLayoutMk cId="3856944363" sldId="2147483702"/>
              <ac:picMk id="14" creationId="{3ADD1F09-2311-4C64-B9B0-C3EBFABA6341}"/>
            </ac:picMkLst>
          </pc:picChg>
          <pc:picChg chg="mod">
            <ac:chgData name="Poy Chang" userId="eb877ef9188e2d2c" providerId="LiveId" clId="{E92284F8-08E5-4A39-9FF3-AA1FA3059573}" dt="2021-11-17T21:16:16.423" v="26"/>
            <ac:picMkLst>
              <pc:docMk/>
              <pc:sldMasterMk cId="2691677774" sldId="2147483688"/>
              <pc:sldLayoutMk cId="3856944363" sldId="2147483702"/>
              <ac:picMk id="31" creationId="{9FD08307-647C-468C-B6F8-115B1518DE3F}"/>
            </ac:picMkLst>
          </pc:picChg>
          <pc:picChg chg="mod">
            <ac:chgData name="Poy Chang" userId="eb877ef9188e2d2c" providerId="LiveId" clId="{E92284F8-08E5-4A39-9FF3-AA1FA3059573}" dt="2021-11-17T21:16:16.423" v="26"/>
            <ac:picMkLst>
              <pc:docMk/>
              <pc:sldMasterMk cId="2691677774" sldId="2147483688"/>
              <pc:sldLayoutMk cId="3856944363" sldId="2147483702"/>
              <ac:picMk id="38" creationId="{306C5D68-9EDE-4066-913E-DA8F1411FBC4}"/>
            </ac:picMkLst>
          </pc:picChg>
          <pc:picChg chg="add del mod">
            <ac:chgData name="Poy Chang" userId="eb877ef9188e2d2c" providerId="LiveId" clId="{E92284F8-08E5-4A39-9FF3-AA1FA3059573}" dt="2021-11-17T21:32:54.617" v="328" actId="478"/>
            <ac:picMkLst>
              <pc:docMk/>
              <pc:sldMasterMk cId="2691677774" sldId="2147483688"/>
              <pc:sldLayoutMk cId="3856944363" sldId="2147483702"/>
              <ac:picMk id="54" creationId="{00776866-D63A-4DA8-B7AB-93A07C1691C5}"/>
            </ac:picMkLst>
          </pc:picChg>
          <pc:picChg chg="mod">
            <ac:chgData name="Poy Chang" userId="eb877ef9188e2d2c" providerId="LiveId" clId="{E92284F8-08E5-4A39-9FF3-AA1FA3059573}" dt="2021-11-17T21:32:37.975" v="327"/>
            <ac:picMkLst>
              <pc:docMk/>
              <pc:sldMasterMk cId="2691677774" sldId="2147483688"/>
              <pc:sldLayoutMk cId="3856944363" sldId="2147483702"/>
              <ac:picMk id="58" creationId="{8DA8236B-EC76-4704-BAFE-A8D0B25D1FD6}"/>
            </ac:picMkLst>
          </pc:picChg>
          <pc:picChg chg="add del mod">
            <ac:chgData name="Poy Chang" userId="eb877ef9188e2d2c" providerId="LiveId" clId="{E92284F8-08E5-4A39-9FF3-AA1FA3059573}" dt="2021-11-17T21:33:03.428" v="330" actId="478"/>
            <ac:picMkLst>
              <pc:docMk/>
              <pc:sldMasterMk cId="2691677774" sldId="2147483688"/>
              <pc:sldLayoutMk cId="3856944363" sldId="2147483702"/>
              <ac:picMk id="59" creationId="{5315D018-05C7-497C-81A5-138959ED4F85}"/>
            </ac:picMkLst>
          </pc:picChg>
          <pc:picChg chg="mod">
            <ac:chgData name="Poy Chang" userId="eb877ef9188e2d2c" providerId="LiveId" clId="{E92284F8-08E5-4A39-9FF3-AA1FA3059573}" dt="2021-11-17T21:32:37.975" v="327"/>
            <ac:picMkLst>
              <pc:docMk/>
              <pc:sldMasterMk cId="2691677774" sldId="2147483688"/>
              <pc:sldLayoutMk cId="3856944363" sldId="2147483702"/>
              <ac:picMk id="62" creationId="{499C03DA-3E77-48EB-9CB4-E175D6789567}"/>
            </ac:picMkLst>
          </pc:picChg>
          <pc:picChg chg="mod">
            <ac:chgData name="Poy Chang" userId="eb877ef9188e2d2c" providerId="LiveId" clId="{E92284F8-08E5-4A39-9FF3-AA1FA3059573}" dt="2021-11-17T21:32:37.975" v="327"/>
            <ac:picMkLst>
              <pc:docMk/>
              <pc:sldMasterMk cId="2691677774" sldId="2147483688"/>
              <pc:sldLayoutMk cId="3856944363" sldId="2147483702"/>
              <ac:picMk id="65" creationId="{E18F84B5-315A-47C0-811D-7E47589B40A1}"/>
            </ac:picMkLst>
          </pc:picChg>
          <pc:picChg chg="mod">
            <ac:chgData name="Poy Chang" userId="eb877ef9188e2d2c" providerId="LiveId" clId="{E92284F8-08E5-4A39-9FF3-AA1FA3059573}" dt="2021-11-17T21:32:37.975" v="327"/>
            <ac:picMkLst>
              <pc:docMk/>
              <pc:sldMasterMk cId="2691677774" sldId="2147483688"/>
              <pc:sldLayoutMk cId="3856944363" sldId="2147483702"/>
              <ac:picMk id="68" creationId="{E93E3D9C-2B0C-45EB-B714-DDF5D15FAAEC}"/>
            </ac:picMkLst>
          </pc:picChg>
          <pc:picChg chg="mod">
            <ac:chgData name="Poy Chang" userId="eb877ef9188e2d2c" providerId="LiveId" clId="{E92284F8-08E5-4A39-9FF3-AA1FA3059573}" dt="2021-11-17T21:32:37.975" v="327"/>
            <ac:picMkLst>
              <pc:docMk/>
              <pc:sldMasterMk cId="2691677774" sldId="2147483688"/>
              <pc:sldLayoutMk cId="3856944363" sldId="2147483702"/>
              <ac:picMk id="73" creationId="{E5810CC3-6541-4BA6-930E-6B6B0740AD17}"/>
            </ac:picMkLst>
          </pc:picChg>
          <pc:picChg chg="add del mod">
            <ac:chgData name="Poy Chang" userId="eb877ef9188e2d2c" providerId="LiveId" clId="{E92284F8-08E5-4A39-9FF3-AA1FA3059573}" dt="2021-11-17T21:33:03.428" v="330" actId="478"/>
            <ac:picMkLst>
              <pc:docMk/>
              <pc:sldMasterMk cId="2691677774" sldId="2147483688"/>
              <pc:sldLayoutMk cId="3856944363" sldId="2147483702"/>
              <ac:picMk id="74" creationId="{795D4472-69B3-4219-8E5C-BA220A325F60}"/>
            </ac:picMkLst>
          </pc:picChg>
          <pc:picChg chg="mod">
            <ac:chgData name="Poy Chang" userId="eb877ef9188e2d2c" providerId="LiveId" clId="{E92284F8-08E5-4A39-9FF3-AA1FA3059573}" dt="2021-11-17T21:32:37.975" v="327"/>
            <ac:picMkLst>
              <pc:docMk/>
              <pc:sldMasterMk cId="2691677774" sldId="2147483688"/>
              <pc:sldLayoutMk cId="3856944363" sldId="2147483702"/>
              <ac:picMk id="77" creationId="{FE02E544-3213-4398-88F6-E437C6B8D636}"/>
            </ac:picMkLst>
          </pc:picChg>
          <pc:picChg chg="mod">
            <ac:chgData name="Poy Chang" userId="eb877ef9188e2d2c" providerId="LiveId" clId="{E92284F8-08E5-4A39-9FF3-AA1FA3059573}" dt="2021-11-17T21:32:37.975" v="327"/>
            <ac:picMkLst>
              <pc:docMk/>
              <pc:sldMasterMk cId="2691677774" sldId="2147483688"/>
              <pc:sldLayoutMk cId="3856944363" sldId="2147483702"/>
              <ac:picMk id="80" creationId="{47ED13E3-2C9A-46DC-B3A6-C42FFF0A381E}"/>
            </ac:picMkLst>
          </pc:picChg>
          <pc:picChg chg="mod">
            <ac:chgData name="Poy Chang" userId="eb877ef9188e2d2c" providerId="LiveId" clId="{E92284F8-08E5-4A39-9FF3-AA1FA3059573}" dt="2021-11-17T21:32:37.975" v="327"/>
            <ac:picMkLst>
              <pc:docMk/>
              <pc:sldMasterMk cId="2691677774" sldId="2147483688"/>
              <pc:sldLayoutMk cId="3856944363" sldId="2147483702"/>
              <ac:picMk id="83" creationId="{6B037D2B-592D-4E2D-9DB6-0B67CEE9759D}"/>
            </ac:picMkLst>
          </pc:picChg>
          <pc:picChg chg="mod">
            <ac:chgData name="Poy Chang" userId="eb877ef9188e2d2c" providerId="LiveId" clId="{E92284F8-08E5-4A39-9FF3-AA1FA3059573}" dt="2021-11-17T21:32:37.975" v="327"/>
            <ac:picMkLst>
              <pc:docMk/>
              <pc:sldMasterMk cId="2691677774" sldId="2147483688"/>
              <pc:sldLayoutMk cId="3856944363" sldId="2147483702"/>
              <ac:picMk id="85" creationId="{4F93E6FC-2C77-4795-BC07-DF9FC51C0A9E}"/>
            </ac:picMkLst>
          </pc:picChg>
          <pc:picChg chg="add mod">
            <ac:chgData name="Poy Chang" userId="eb877ef9188e2d2c" providerId="LiveId" clId="{E92284F8-08E5-4A39-9FF3-AA1FA3059573}" dt="2021-11-17T21:33:12.014" v="331"/>
            <ac:picMkLst>
              <pc:docMk/>
              <pc:sldMasterMk cId="2691677774" sldId="2147483688"/>
              <pc:sldLayoutMk cId="3856944363" sldId="2147483702"/>
              <ac:picMk id="91" creationId="{66867581-41CD-429A-AEFC-FB36ED1F1CCD}"/>
            </ac:picMkLst>
          </pc:picChg>
          <pc:picChg chg="mod">
            <ac:chgData name="Poy Chang" userId="eb877ef9188e2d2c" providerId="LiveId" clId="{E92284F8-08E5-4A39-9FF3-AA1FA3059573}" dt="2021-11-17T21:33:12.014" v="331"/>
            <ac:picMkLst>
              <pc:docMk/>
              <pc:sldMasterMk cId="2691677774" sldId="2147483688"/>
              <pc:sldLayoutMk cId="3856944363" sldId="2147483702"/>
              <ac:picMk id="95" creationId="{482F3F9C-3385-4CC0-972E-4BEC92FE768C}"/>
            </ac:picMkLst>
          </pc:picChg>
          <pc:picChg chg="add mod">
            <ac:chgData name="Poy Chang" userId="eb877ef9188e2d2c" providerId="LiveId" clId="{E92284F8-08E5-4A39-9FF3-AA1FA3059573}" dt="2021-11-17T21:33:12.014" v="331"/>
            <ac:picMkLst>
              <pc:docMk/>
              <pc:sldMasterMk cId="2691677774" sldId="2147483688"/>
              <pc:sldLayoutMk cId="3856944363" sldId="2147483702"/>
              <ac:picMk id="96" creationId="{4FEE9F66-7107-40A5-90D9-BE8DA355D899}"/>
            </ac:picMkLst>
          </pc:picChg>
          <pc:picChg chg="mod">
            <ac:chgData name="Poy Chang" userId="eb877ef9188e2d2c" providerId="LiveId" clId="{E92284F8-08E5-4A39-9FF3-AA1FA3059573}" dt="2021-11-17T21:33:12.014" v="331"/>
            <ac:picMkLst>
              <pc:docMk/>
              <pc:sldMasterMk cId="2691677774" sldId="2147483688"/>
              <pc:sldLayoutMk cId="3856944363" sldId="2147483702"/>
              <ac:picMk id="99" creationId="{022834BE-3EEE-45E9-86AC-BA55C12A1982}"/>
            </ac:picMkLst>
          </pc:picChg>
          <pc:picChg chg="mod">
            <ac:chgData name="Poy Chang" userId="eb877ef9188e2d2c" providerId="LiveId" clId="{E92284F8-08E5-4A39-9FF3-AA1FA3059573}" dt="2021-11-17T21:33:12.014" v="331"/>
            <ac:picMkLst>
              <pc:docMk/>
              <pc:sldMasterMk cId="2691677774" sldId="2147483688"/>
              <pc:sldLayoutMk cId="3856944363" sldId="2147483702"/>
              <ac:picMk id="102" creationId="{967FCC7F-366B-4EFB-A3B7-5D61F556B012}"/>
            </ac:picMkLst>
          </pc:picChg>
          <pc:picChg chg="mod">
            <ac:chgData name="Poy Chang" userId="eb877ef9188e2d2c" providerId="LiveId" clId="{E92284F8-08E5-4A39-9FF3-AA1FA3059573}" dt="2021-11-17T21:33:12.014" v="331"/>
            <ac:picMkLst>
              <pc:docMk/>
              <pc:sldMasterMk cId="2691677774" sldId="2147483688"/>
              <pc:sldLayoutMk cId="3856944363" sldId="2147483702"/>
              <ac:picMk id="105" creationId="{756DC04B-9010-4F86-93C7-327B19581E3E}"/>
            </ac:picMkLst>
          </pc:picChg>
          <pc:picChg chg="mod">
            <ac:chgData name="Poy Chang" userId="eb877ef9188e2d2c" providerId="LiveId" clId="{E92284F8-08E5-4A39-9FF3-AA1FA3059573}" dt="2021-11-17T21:33:12.014" v="331"/>
            <ac:picMkLst>
              <pc:docMk/>
              <pc:sldMasterMk cId="2691677774" sldId="2147483688"/>
              <pc:sldLayoutMk cId="3856944363" sldId="2147483702"/>
              <ac:picMk id="110" creationId="{F4EC3FAB-7C59-4349-88FB-3395198DD6F0}"/>
            </ac:picMkLst>
          </pc:picChg>
          <pc:picChg chg="add mod">
            <ac:chgData name="Poy Chang" userId="eb877ef9188e2d2c" providerId="LiveId" clId="{E92284F8-08E5-4A39-9FF3-AA1FA3059573}" dt="2021-11-17T21:33:12.014" v="331"/>
            <ac:picMkLst>
              <pc:docMk/>
              <pc:sldMasterMk cId="2691677774" sldId="2147483688"/>
              <pc:sldLayoutMk cId="3856944363" sldId="2147483702"/>
              <ac:picMk id="111" creationId="{D694561E-71BB-4BA4-8239-F611B14E380C}"/>
            </ac:picMkLst>
          </pc:picChg>
          <pc:picChg chg="mod">
            <ac:chgData name="Poy Chang" userId="eb877ef9188e2d2c" providerId="LiveId" clId="{E92284F8-08E5-4A39-9FF3-AA1FA3059573}" dt="2021-11-17T21:33:12.014" v="331"/>
            <ac:picMkLst>
              <pc:docMk/>
              <pc:sldMasterMk cId="2691677774" sldId="2147483688"/>
              <pc:sldLayoutMk cId="3856944363" sldId="2147483702"/>
              <ac:picMk id="114" creationId="{97C9B254-77FF-4858-B53F-8CF36B4FD387}"/>
            </ac:picMkLst>
          </pc:picChg>
          <pc:picChg chg="add mod">
            <ac:chgData name="Poy Chang" userId="eb877ef9188e2d2c" providerId="LiveId" clId="{E92284F8-08E5-4A39-9FF3-AA1FA3059573}" dt="2021-11-17T21:33:12.014" v="331"/>
            <ac:picMkLst>
              <pc:docMk/>
              <pc:sldMasterMk cId="2691677774" sldId="2147483688"/>
              <pc:sldLayoutMk cId="3856944363" sldId="2147483702"/>
              <ac:picMk id="116" creationId="{82F43A12-B786-41F4-A838-7F620E373D93}"/>
            </ac:picMkLst>
          </pc:picChg>
          <pc:picChg chg="add mod">
            <ac:chgData name="Poy Chang" userId="eb877ef9188e2d2c" providerId="LiveId" clId="{E92284F8-08E5-4A39-9FF3-AA1FA3059573}" dt="2021-11-17T21:33:12.014" v="331"/>
            <ac:picMkLst>
              <pc:docMk/>
              <pc:sldMasterMk cId="2691677774" sldId="2147483688"/>
              <pc:sldLayoutMk cId="3856944363" sldId="2147483702"/>
              <ac:picMk id="117" creationId="{604AAC71-6BEA-4C24-B619-F1619BE4068F}"/>
            </ac:picMkLst>
          </pc:picChg>
          <pc:picChg chg="mod">
            <ac:chgData name="Poy Chang" userId="eb877ef9188e2d2c" providerId="LiveId" clId="{E92284F8-08E5-4A39-9FF3-AA1FA3059573}" dt="2021-11-17T21:33:12.014" v="331"/>
            <ac:picMkLst>
              <pc:docMk/>
              <pc:sldMasterMk cId="2691677774" sldId="2147483688"/>
              <pc:sldLayoutMk cId="3856944363" sldId="2147483702"/>
              <ac:picMk id="121" creationId="{4D378555-457B-459C-B03D-CB3145196DF4}"/>
            </ac:picMkLst>
          </pc:picChg>
          <pc:picChg chg="add mod">
            <ac:chgData name="Poy Chang" userId="eb877ef9188e2d2c" providerId="LiveId" clId="{E92284F8-08E5-4A39-9FF3-AA1FA3059573}" dt="2021-11-17T21:33:12.014" v="331"/>
            <ac:picMkLst>
              <pc:docMk/>
              <pc:sldMasterMk cId="2691677774" sldId="2147483688"/>
              <pc:sldLayoutMk cId="3856944363" sldId="2147483702"/>
              <ac:picMk id="126" creationId="{B89EC05A-9668-4653-9DFF-960408A72CE5}"/>
            </ac:picMkLst>
          </pc:picChg>
          <pc:picChg chg="add mod">
            <ac:chgData name="Poy Chang" userId="eb877ef9188e2d2c" providerId="LiveId" clId="{E92284F8-08E5-4A39-9FF3-AA1FA3059573}" dt="2021-11-17T21:33:12.014" v="331"/>
            <ac:picMkLst>
              <pc:docMk/>
              <pc:sldMasterMk cId="2691677774" sldId="2147483688"/>
              <pc:sldLayoutMk cId="3856944363" sldId="2147483702"/>
              <ac:picMk id="130" creationId="{7EA9783D-279A-43DF-A9F6-77C76409810B}"/>
            </ac:picMkLst>
          </pc:picChg>
          <pc:picChg chg="add mod">
            <ac:chgData name="Poy Chang" userId="eb877ef9188e2d2c" providerId="LiveId" clId="{E92284F8-08E5-4A39-9FF3-AA1FA3059573}" dt="2021-11-17T21:33:12.014" v="331"/>
            <ac:picMkLst>
              <pc:docMk/>
              <pc:sldMasterMk cId="2691677774" sldId="2147483688"/>
              <pc:sldLayoutMk cId="3856944363" sldId="2147483702"/>
              <ac:picMk id="131" creationId="{40E54144-FFE7-42B1-94F3-1501C69C2E69}"/>
            </ac:picMkLst>
          </pc:picChg>
          <pc:picChg chg="add mod">
            <ac:chgData name="Poy Chang" userId="eb877ef9188e2d2c" providerId="LiveId" clId="{E92284F8-08E5-4A39-9FF3-AA1FA3059573}" dt="2021-11-17T21:33:12.014" v="331"/>
            <ac:picMkLst>
              <pc:docMk/>
              <pc:sldMasterMk cId="2691677774" sldId="2147483688"/>
              <pc:sldLayoutMk cId="3856944363" sldId="2147483702"/>
              <ac:picMk id="132" creationId="{E36C42E6-7516-4298-82AB-D738DB7142E6}"/>
            </ac:picMkLst>
          </pc:picChg>
          <pc:picChg chg="del">
            <ac:chgData name="Poy Chang" userId="eb877ef9188e2d2c" providerId="LiveId" clId="{E92284F8-08E5-4A39-9FF3-AA1FA3059573}" dt="2021-11-17T21:32:37.574" v="326" actId="478"/>
            <ac:picMkLst>
              <pc:docMk/>
              <pc:sldMasterMk cId="2691677774" sldId="2147483688"/>
              <pc:sldLayoutMk cId="3856944363" sldId="2147483702"/>
              <ac:picMk id="1026" creationId="{9285E96D-CDA3-42FF-88AB-3D1ED2B606B2}"/>
            </ac:picMkLst>
          </pc:picChg>
        </pc:sldLayoutChg>
        <pc:sldLayoutChg chg="modSp mod">
          <pc:chgData name="Poy Chang" userId="eb877ef9188e2d2c" providerId="LiveId" clId="{E92284F8-08E5-4A39-9FF3-AA1FA3059573}" dt="2021-11-17T21:33:30.934" v="334" actId="1076"/>
          <pc:sldLayoutMkLst>
            <pc:docMk/>
            <pc:sldMasterMk cId="2691677774" sldId="2147483688"/>
            <pc:sldLayoutMk cId="2011217585" sldId="2147483703"/>
          </pc:sldLayoutMkLst>
          <pc:picChg chg="mod">
            <ac:chgData name="Poy Chang" userId="eb877ef9188e2d2c" providerId="LiveId" clId="{E92284F8-08E5-4A39-9FF3-AA1FA3059573}" dt="2021-11-17T21:33:30.934" v="334" actId="1076"/>
            <ac:picMkLst>
              <pc:docMk/>
              <pc:sldMasterMk cId="2691677774" sldId="2147483688"/>
              <pc:sldLayoutMk cId="2011217585" sldId="2147483703"/>
              <ac:picMk id="11" creationId="{9002E863-DE57-43E6-B32A-9316295E4E13}"/>
            </ac:picMkLst>
          </pc:picChg>
        </pc:sldLayoutChg>
        <pc:sldLayoutChg chg="addSp delSp modSp del mod">
          <pc:chgData name="Poy Chang" userId="eb877ef9188e2d2c" providerId="LiveId" clId="{E92284F8-08E5-4A39-9FF3-AA1FA3059573}" dt="2021-11-17T21:33:15.483" v="332" actId="2696"/>
          <pc:sldLayoutMkLst>
            <pc:docMk/>
            <pc:sldMasterMk cId="2691677774" sldId="2147483688"/>
            <pc:sldLayoutMk cId="1339243869" sldId="2147483704"/>
          </pc:sldLayoutMkLst>
          <pc:spChg chg="mod">
            <ac:chgData name="Poy Chang" userId="eb877ef9188e2d2c" providerId="LiveId" clId="{E92284F8-08E5-4A39-9FF3-AA1FA3059573}" dt="2021-11-17T21:21:42.142" v="31" actId="14826"/>
            <ac:spMkLst>
              <pc:docMk/>
              <pc:sldMasterMk cId="2691677774" sldId="2147483688"/>
              <pc:sldLayoutMk cId="1339243869" sldId="2147483704"/>
              <ac:spMk id="11" creationId="{32E64252-ADA3-4DBC-8B3E-09834DF1FBD5}"/>
            </ac:spMkLst>
          </pc:spChg>
          <pc:spChg chg="mod">
            <ac:chgData name="Poy Chang" userId="eb877ef9188e2d2c" providerId="LiveId" clId="{E92284F8-08E5-4A39-9FF3-AA1FA3059573}" dt="2021-11-17T21:23:19.671" v="62" actId="14826"/>
            <ac:spMkLst>
              <pc:docMk/>
              <pc:sldMasterMk cId="2691677774" sldId="2147483688"/>
              <pc:sldLayoutMk cId="1339243869" sldId="2147483704"/>
              <ac:spMk id="34" creationId="{B3F251D4-5800-4E4D-9811-16FB1567CCFA}"/>
            </ac:spMkLst>
          </pc:spChg>
          <pc:spChg chg="mod">
            <ac:chgData name="Poy Chang" userId="eb877ef9188e2d2c" providerId="LiveId" clId="{E92284F8-08E5-4A39-9FF3-AA1FA3059573}" dt="2021-11-17T21:24:34.937" v="99" actId="1076"/>
            <ac:spMkLst>
              <pc:docMk/>
              <pc:sldMasterMk cId="2691677774" sldId="2147483688"/>
              <pc:sldLayoutMk cId="1339243869" sldId="2147483704"/>
              <ac:spMk id="36" creationId="{34966D62-C612-4C20-A930-12FA230CF882}"/>
            </ac:spMkLst>
          </pc:spChg>
          <pc:spChg chg="mod">
            <ac:chgData name="Poy Chang" userId="eb877ef9188e2d2c" providerId="LiveId" clId="{E92284F8-08E5-4A39-9FF3-AA1FA3059573}" dt="2021-11-17T21:24:17.920" v="98" actId="207"/>
            <ac:spMkLst>
              <pc:docMk/>
              <pc:sldMasterMk cId="2691677774" sldId="2147483688"/>
              <pc:sldLayoutMk cId="1339243869" sldId="2147483704"/>
              <ac:spMk id="42" creationId="{2FF19965-FD48-45AD-B20F-54EF78E3DE15}"/>
            </ac:spMkLst>
          </pc:spChg>
          <pc:spChg chg="mod topLvl">
            <ac:chgData name="Poy Chang" userId="eb877ef9188e2d2c" providerId="LiveId" clId="{E92284F8-08E5-4A39-9FF3-AA1FA3059573}" dt="2021-11-17T21:28:16.548" v="182" actId="207"/>
            <ac:spMkLst>
              <pc:docMk/>
              <pc:sldMasterMk cId="2691677774" sldId="2147483688"/>
              <pc:sldLayoutMk cId="1339243869" sldId="2147483704"/>
              <ac:spMk id="58" creationId="{D6BB5146-1041-41CB-889D-AC1619E38926}"/>
            </ac:spMkLst>
          </pc:spChg>
          <pc:spChg chg="mod">
            <ac:chgData name="Poy Chang" userId="eb877ef9188e2d2c" providerId="LiveId" clId="{E92284F8-08E5-4A39-9FF3-AA1FA3059573}" dt="2021-11-17T21:28:33.197" v="183" actId="14826"/>
            <ac:spMkLst>
              <pc:docMk/>
              <pc:sldMasterMk cId="2691677774" sldId="2147483688"/>
              <pc:sldLayoutMk cId="1339243869" sldId="2147483704"/>
              <ac:spMk id="61" creationId="{14CF6675-D0A2-4329-8529-F2343726B2E2}"/>
            </ac:spMkLst>
          </pc:spChg>
          <pc:spChg chg="mod topLvl">
            <ac:chgData name="Poy Chang" userId="eb877ef9188e2d2c" providerId="LiveId" clId="{E92284F8-08E5-4A39-9FF3-AA1FA3059573}" dt="2021-11-17T21:29:12.149" v="234" actId="478"/>
            <ac:spMkLst>
              <pc:docMk/>
              <pc:sldMasterMk cId="2691677774" sldId="2147483688"/>
              <pc:sldLayoutMk cId="1339243869" sldId="2147483704"/>
              <ac:spMk id="64" creationId="{30498119-289D-4F58-840B-49AF9D75D1F1}"/>
            </ac:spMkLst>
          </pc:spChg>
          <pc:spChg chg="mod">
            <ac:chgData name="Poy Chang" userId="eb877ef9188e2d2c" providerId="LiveId" clId="{E92284F8-08E5-4A39-9FF3-AA1FA3059573}" dt="2021-11-17T21:26:08.589" v="112" actId="207"/>
            <ac:spMkLst>
              <pc:docMk/>
              <pc:sldMasterMk cId="2691677774" sldId="2147483688"/>
              <pc:sldLayoutMk cId="1339243869" sldId="2147483704"/>
              <ac:spMk id="67" creationId="{07B7D513-B02A-4267-971F-CA4BE578A920}"/>
            </ac:spMkLst>
          </pc:spChg>
          <pc:spChg chg="mod">
            <ac:chgData name="Poy Chang" userId="eb877ef9188e2d2c" providerId="LiveId" clId="{E92284F8-08E5-4A39-9FF3-AA1FA3059573}" dt="2021-11-17T21:26:08.589" v="112" actId="207"/>
            <ac:spMkLst>
              <pc:docMk/>
              <pc:sldMasterMk cId="2691677774" sldId="2147483688"/>
              <pc:sldLayoutMk cId="1339243869" sldId="2147483704"/>
              <ac:spMk id="69" creationId="{50FC7D6A-8F16-4DA5-801E-7D92B5E4D918}"/>
            </ac:spMkLst>
          </pc:spChg>
          <pc:spChg chg="mod">
            <ac:chgData name="Poy Chang" userId="eb877ef9188e2d2c" providerId="LiveId" clId="{E92284F8-08E5-4A39-9FF3-AA1FA3059573}" dt="2021-11-17T21:26:46.681" v="136" actId="571"/>
            <ac:spMkLst>
              <pc:docMk/>
              <pc:sldMasterMk cId="2691677774" sldId="2147483688"/>
              <pc:sldLayoutMk cId="1339243869" sldId="2147483704"/>
              <ac:spMk id="72" creationId="{4C4FDC6E-1D03-48C9-A168-3EB8211FB314}"/>
            </ac:spMkLst>
          </pc:spChg>
          <pc:spChg chg="mod">
            <ac:chgData name="Poy Chang" userId="eb877ef9188e2d2c" providerId="LiveId" clId="{E92284F8-08E5-4A39-9FF3-AA1FA3059573}" dt="2021-11-17T21:26:46.681" v="136" actId="571"/>
            <ac:spMkLst>
              <pc:docMk/>
              <pc:sldMasterMk cId="2691677774" sldId="2147483688"/>
              <pc:sldLayoutMk cId="1339243869" sldId="2147483704"/>
              <ac:spMk id="73" creationId="{57F30ACB-313B-403D-B916-808D0B222A1C}"/>
            </ac:spMkLst>
          </pc:spChg>
          <pc:spChg chg="add mod">
            <ac:chgData name="Poy Chang" userId="eb877ef9188e2d2c" providerId="LiveId" clId="{E92284F8-08E5-4A39-9FF3-AA1FA3059573}" dt="2021-11-17T21:31:59.793" v="325" actId="1038"/>
            <ac:spMkLst>
              <pc:docMk/>
              <pc:sldMasterMk cId="2691677774" sldId="2147483688"/>
              <pc:sldLayoutMk cId="1339243869" sldId="2147483704"/>
              <ac:spMk id="74" creationId="{E8CAD15C-FB95-4DB1-BA8A-86EFDBFC95E9}"/>
            </ac:spMkLst>
          </pc:spChg>
          <pc:grpChg chg="mod">
            <ac:chgData name="Poy Chang" userId="eb877ef9188e2d2c" providerId="LiveId" clId="{E92284F8-08E5-4A39-9FF3-AA1FA3059573}" dt="2021-11-17T21:24:34.937" v="99" actId="1076"/>
            <ac:grpSpMkLst>
              <pc:docMk/>
              <pc:sldMasterMk cId="2691677774" sldId="2147483688"/>
              <pc:sldLayoutMk cId="1339243869" sldId="2147483704"/>
              <ac:grpSpMk id="3" creationId="{F7CD41EE-E89C-408A-8FD4-77D1D388BF60}"/>
            </ac:grpSpMkLst>
          </pc:grpChg>
          <pc:grpChg chg="del mod ord">
            <ac:chgData name="Poy Chang" userId="eb877ef9188e2d2c" providerId="LiveId" clId="{E92284F8-08E5-4A39-9FF3-AA1FA3059573}" dt="2021-11-17T21:21:54.777" v="35" actId="478"/>
            <ac:grpSpMkLst>
              <pc:docMk/>
              <pc:sldMasterMk cId="2691677774" sldId="2147483688"/>
              <pc:sldLayoutMk cId="1339243869" sldId="2147483704"/>
              <ac:grpSpMk id="12" creationId="{5FF692A5-FB29-4020-8F10-9CF15EE7C124}"/>
            </ac:grpSpMkLst>
          </pc:grpChg>
          <pc:grpChg chg="del">
            <ac:chgData name="Poy Chang" userId="eb877ef9188e2d2c" providerId="LiveId" clId="{E92284F8-08E5-4A39-9FF3-AA1FA3059573}" dt="2021-11-17T21:22:57.737" v="61" actId="478"/>
            <ac:grpSpMkLst>
              <pc:docMk/>
              <pc:sldMasterMk cId="2691677774" sldId="2147483688"/>
              <pc:sldLayoutMk cId="1339243869" sldId="2147483704"/>
              <ac:grpSpMk id="30" creationId="{18FC56C0-6856-4648-B28C-9CB697BDC6E7}"/>
            </ac:grpSpMkLst>
          </pc:grpChg>
          <pc:grpChg chg="mod">
            <ac:chgData name="Poy Chang" userId="eb877ef9188e2d2c" providerId="LiveId" clId="{E92284F8-08E5-4A39-9FF3-AA1FA3059573}" dt="2021-11-17T21:24:34.937" v="99" actId="1076"/>
            <ac:grpSpMkLst>
              <pc:docMk/>
              <pc:sldMasterMk cId="2691677774" sldId="2147483688"/>
              <pc:sldLayoutMk cId="1339243869" sldId="2147483704"/>
              <ac:grpSpMk id="35" creationId="{E81A9988-4FCB-4A68-ACD3-8C53087329ED}"/>
            </ac:grpSpMkLst>
          </pc:grpChg>
          <pc:grpChg chg="mod">
            <ac:chgData name="Poy Chang" userId="eb877ef9188e2d2c" providerId="LiveId" clId="{E92284F8-08E5-4A39-9FF3-AA1FA3059573}" dt="2021-11-17T21:24:34.937" v="99" actId="1076"/>
            <ac:grpSpMkLst>
              <pc:docMk/>
              <pc:sldMasterMk cId="2691677774" sldId="2147483688"/>
              <pc:sldLayoutMk cId="1339243869" sldId="2147483704"/>
              <ac:grpSpMk id="43" creationId="{16B2E02C-F549-4B7D-8A48-172538B90E39}"/>
            </ac:grpSpMkLst>
          </pc:grpChg>
          <pc:grpChg chg="mod">
            <ac:chgData name="Poy Chang" userId="eb877ef9188e2d2c" providerId="LiveId" clId="{E92284F8-08E5-4A39-9FF3-AA1FA3059573}" dt="2021-11-17T21:24:34.937" v="99" actId="1076"/>
            <ac:grpSpMkLst>
              <pc:docMk/>
              <pc:sldMasterMk cId="2691677774" sldId="2147483688"/>
              <pc:sldLayoutMk cId="1339243869" sldId="2147483704"/>
              <ac:grpSpMk id="44" creationId="{7C9EEB2A-CBEE-4863-A540-F2914B395412}"/>
            </ac:grpSpMkLst>
          </pc:grpChg>
          <pc:grpChg chg="mod">
            <ac:chgData name="Poy Chang" userId="eb877ef9188e2d2c" providerId="LiveId" clId="{E92284F8-08E5-4A39-9FF3-AA1FA3059573}" dt="2021-11-17T21:30:45.202" v="257" actId="1076"/>
            <ac:grpSpMkLst>
              <pc:docMk/>
              <pc:sldMasterMk cId="2691677774" sldId="2147483688"/>
              <pc:sldLayoutMk cId="1339243869" sldId="2147483704"/>
              <ac:grpSpMk id="46" creationId="{CD682E90-670D-472D-BA99-204DFB47F89F}"/>
            </ac:grpSpMkLst>
          </pc:grpChg>
          <pc:grpChg chg="mod">
            <ac:chgData name="Poy Chang" userId="eb877ef9188e2d2c" providerId="LiveId" clId="{E92284F8-08E5-4A39-9FF3-AA1FA3059573}" dt="2021-11-17T21:24:34.937" v="99" actId="1076"/>
            <ac:grpSpMkLst>
              <pc:docMk/>
              <pc:sldMasterMk cId="2691677774" sldId="2147483688"/>
              <pc:sldLayoutMk cId="1339243869" sldId="2147483704"/>
              <ac:grpSpMk id="49" creationId="{471ED85C-B2AB-405B-90E8-9C79BD1D33D1}"/>
            </ac:grpSpMkLst>
          </pc:grpChg>
          <pc:grpChg chg="add del mod">
            <ac:chgData name="Poy Chang" userId="eb877ef9188e2d2c" providerId="LiveId" clId="{E92284F8-08E5-4A39-9FF3-AA1FA3059573}" dt="2021-11-17T21:27:22.278" v="158" actId="478"/>
            <ac:grpSpMkLst>
              <pc:docMk/>
              <pc:sldMasterMk cId="2691677774" sldId="2147483688"/>
              <pc:sldLayoutMk cId="1339243869" sldId="2147483704"/>
              <ac:grpSpMk id="57" creationId="{3031E2A8-22F6-4EE4-82C9-5BBDDEE6F505}"/>
            </ac:grpSpMkLst>
          </pc:grpChg>
          <pc:grpChg chg="add mod">
            <ac:chgData name="Poy Chang" userId="eb877ef9188e2d2c" providerId="LiveId" clId="{E92284F8-08E5-4A39-9FF3-AA1FA3059573}" dt="2021-11-17T21:28:33.197" v="183" actId="14826"/>
            <ac:grpSpMkLst>
              <pc:docMk/>
              <pc:sldMasterMk cId="2691677774" sldId="2147483688"/>
              <pc:sldLayoutMk cId="1339243869" sldId="2147483704"/>
              <ac:grpSpMk id="60" creationId="{E2B400DE-F42B-4453-85CE-29D7379A1148}"/>
            </ac:grpSpMkLst>
          </pc:grpChg>
          <pc:grpChg chg="add del mod">
            <ac:chgData name="Poy Chang" userId="eb877ef9188e2d2c" providerId="LiveId" clId="{E92284F8-08E5-4A39-9FF3-AA1FA3059573}" dt="2021-11-17T21:29:12.149" v="234" actId="478"/>
            <ac:grpSpMkLst>
              <pc:docMk/>
              <pc:sldMasterMk cId="2691677774" sldId="2147483688"/>
              <pc:sldLayoutMk cId="1339243869" sldId="2147483704"/>
              <ac:grpSpMk id="63" creationId="{9CDE94C2-4017-4D2E-856C-2B1900C11598}"/>
            </ac:grpSpMkLst>
          </pc:grpChg>
          <pc:grpChg chg="add mod">
            <ac:chgData name="Poy Chang" userId="eb877ef9188e2d2c" providerId="LiveId" clId="{E92284F8-08E5-4A39-9FF3-AA1FA3059573}" dt="2021-11-17T21:26:08.589" v="112" actId="207"/>
            <ac:grpSpMkLst>
              <pc:docMk/>
              <pc:sldMasterMk cId="2691677774" sldId="2147483688"/>
              <pc:sldLayoutMk cId="1339243869" sldId="2147483704"/>
              <ac:grpSpMk id="66" creationId="{A34485A1-972A-4746-B85B-B69DD94A16E2}"/>
            </ac:grpSpMkLst>
          </pc:grpChg>
          <pc:grpChg chg="del mod">
            <ac:chgData name="Poy Chang" userId="eb877ef9188e2d2c" providerId="LiveId" clId="{E92284F8-08E5-4A39-9FF3-AA1FA3059573}" dt="2021-11-17T21:25:48.564" v="109" actId="478"/>
            <ac:grpSpMkLst>
              <pc:docMk/>
              <pc:sldMasterMk cId="2691677774" sldId="2147483688"/>
              <pc:sldLayoutMk cId="1339243869" sldId="2147483704"/>
              <ac:grpSpMk id="68" creationId="{12155D8D-D3C9-4D0A-ACD8-8658255F0104}"/>
            </ac:grpSpMkLst>
          </pc:grpChg>
          <pc:grpChg chg="add mod">
            <ac:chgData name="Poy Chang" userId="eb877ef9188e2d2c" providerId="LiveId" clId="{E92284F8-08E5-4A39-9FF3-AA1FA3059573}" dt="2021-11-17T21:26:53.039" v="138" actId="1076"/>
            <ac:grpSpMkLst>
              <pc:docMk/>
              <pc:sldMasterMk cId="2691677774" sldId="2147483688"/>
              <pc:sldLayoutMk cId="1339243869" sldId="2147483704"/>
              <ac:grpSpMk id="71" creationId="{DD21A36E-1F6E-4EE3-BEA6-8EAB3550C2C9}"/>
            </ac:grpSpMkLst>
          </pc:grpChg>
          <pc:picChg chg="add mod">
            <ac:chgData name="Poy Chang" userId="eb877ef9188e2d2c" providerId="LiveId" clId="{E92284F8-08E5-4A39-9FF3-AA1FA3059573}" dt="2021-11-17T21:26:24.738" v="133" actId="1038"/>
            <ac:picMkLst>
              <pc:docMk/>
              <pc:sldMasterMk cId="2691677774" sldId="2147483688"/>
              <pc:sldLayoutMk cId="1339243869" sldId="2147483704"/>
              <ac:picMk id="5" creationId="{CD1E9F3C-BD46-4A9F-81A0-E275D1F39EC5}"/>
            </ac:picMkLst>
          </pc:picChg>
          <pc:picChg chg="add mod ord">
            <ac:chgData name="Poy Chang" userId="eb877ef9188e2d2c" providerId="LiveId" clId="{E92284F8-08E5-4A39-9FF3-AA1FA3059573}" dt="2021-11-17T21:27:08.958" v="154" actId="1035"/>
            <ac:picMkLst>
              <pc:docMk/>
              <pc:sldMasterMk cId="2691677774" sldId="2147483688"/>
              <pc:sldLayoutMk cId="1339243869" sldId="2147483704"/>
              <ac:picMk id="8" creationId="{673F42D1-953B-459C-AE12-40756924F580}"/>
            </ac:picMkLst>
          </pc:picChg>
          <pc:picChg chg="mod">
            <ac:chgData name="Poy Chang" userId="eb877ef9188e2d2c" providerId="LiveId" clId="{E92284F8-08E5-4A39-9FF3-AA1FA3059573}" dt="2021-11-17T21:21:42.142" v="31" actId="14826"/>
            <ac:picMkLst>
              <pc:docMk/>
              <pc:sldMasterMk cId="2691677774" sldId="2147483688"/>
              <pc:sldLayoutMk cId="1339243869" sldId="2147483704"/>
              <ac:picMk id="10" creationId="{74332D98-BFFD-4C14-9AC8-E2EEE96B9EB2}"/>
            </ac:picMkLst>
          </pc:picChg>
          <pc:picChg chg="add mod modCrop">
            <ac:chgData name="Poy Chang" userId="eb877ef9188e2d2c" providerId="LiveId" clId="{E92284F8-08E5-4A39-9FF3-AA1FA3059573}" dt="2021-11-17T21:28:08.894" v="181" actId="1035"/>
            <ac:picMkLst>
              <pc:docMk/>
              <pc:sldMasterMk cId="2691677774" sldId="2147483688"/>
              <pc:sldLayoutMk cId="1339243869" sldId="2147483704"/>
              <ac:picMk id="13" creationId="{6579AC7D-405C-4E42-95AC-1AC5EC1A9C33}"/>
            </ac:picMkLst>
          </pc:picChg>
          <pc:picChg chg="mod">
            <ac:chgData name="Poy Chang" userId="eb877ef9188e2d2c" providerId="LiveId" clId="{E92284F8-08E5-4A39-9FF3-AA1FA3059573}" dt="2021-11-17T21:24:34.937" v="99" actId="1076"/>
            <ac:picMkLst>
              <pc:docMk/>
              <pc:sldMasterMk cId="2691677774" sldId="2147483688"/>
              <pc:sldLayoutMk cId="1339243869" sldId="2147483704"/>
              <ac:picMk id="14" creationId="{3ADD1F09-2311-4C64-B9B0-C3EBFABA6341}"/>
            </ac:picMkLst>
          </pc:picChg>
          <pc:picChg chg="add mod modCrop">
            <ac:chgData name="Poy Chang" userId="eb877ef9188e2d2c" providerId="LiveId" clId="{E92284F8-08E5-4A39-9FF3-AA1FA3059573}" dt="2021-11-17T21:31:07.322" v="270" actId="732"/>
            <ac:picMkLst>
              <pc:docMk/>
              <pc:sldMasterMk cId="2691677774" sldId="2147483688"/>
              <pc:sldLayoutMk cId="1339243869" sldId="2147483704"/>
              <ac:picMk id="19" creationId="{3590BBFE-6A57-49AF-8898-22EE8903B096}"/>
            </ac:picMkLst>
          </pc:picChg>
          <pc:picChg chg="mod">
            <ac:chgData name="Poy Chang" userId="eb877ef9188e2d2c" providerId="LiveId" clId="{E92284F8-08E5-4A39-9FF3-AA1FA3059573}" dt="2021-11-17T21:23:35.576" v="93" actId="1036"/>
            <ac:picMkLst>
              <pc:docMk/>
              <pc:sldMasterMk cId="2691677774" sldId="2147483688"/>
              <pc:sldLayoutMk cId="1339243869" sldId="2147483704"/>
              <ac:picMk id="27" creationId="{6AB03C91-1CA6-4F72-A22A-68638E8524C5}"/>
            </ac:picMkLst>
          </pc:picChg>
          <pc:picChg chg="mod">
            <ac:chgData name="Poy Chang" userId="eb877ef9188e2d2c" providerId="LiveId" clId="{E92284F8-08E5-4A39-9FF3-AA1FA3059573}" dt="2021-11-17T21:24:11.612" v="97" actId="14100"/>
            <ac:picMkLst>
              <pc:docMk/>
              <pc:sldMasterMk cId="2691677774" sldId="2147483688"/>
              <pc:sldLayoutMk cId="1339243869" sldId="2147483704"/>
              <ac:picMk id="39" creationId="{C299CA08-F542-4DFE-8AE3-C15C0E18A0F4}"/>
            </ac:picMkLst>
          </pc:picChg>
          <pc:picChg chg="add mod">
            <ac:chgData name="Poy Chang" userId="eb877ef9188e2d2c" providerId="LiveId" clId="{E92284F8-08E5-4A39-9FF3-AA1FA3059573}" dt="2021-11-17T21:24:34.937" v="99" actId="1076"/>
            <ac:picMkLst>
              <pc:docMk/>
              <pc:sldMasterMk cId="2691677774" sldId="2147483688"/>
              <pc:sldLayoutMk cId="1339243869" sldId="2147483704"/>
              <ac:picMk id="54" creationId="{1A27BF3F-790F-4D17-B2B2-EDBBEBB1284A}"/>
            </ac:picMkLst>
          </pc:picChg>
          <pc:picChg chg="add mod">
            <ac:chgData name="Poy Chang" userId="eb877ef9188e2d2c" providerId="LiveId" clId="{E92284F8-08E5-4A39-9FF3-AA1FA3059573}" dt="2021-11-17T21:24:34.937" v="99" actId="1076"/>
            <ac:picMkLst>
              <pc:docMk/>
              <pc:sldMasterMk cId="2691677774" sldId="2147483688"/>
              <pc:sldLayoutMk cId="1339243869" sldId="2147483704"/>
              <ac:picMk id="55" creationId="{7A8C48C9-34D7-4EBF-8946-7E2C85F70C33}"/>
            </ac:picMkLst>
          </pc:picChg>
          <pc:picChg chg="add del mod">
            <ac:chgData name="Poy Chang" userId="eb877ef9188e2d2c" providerId="LiveId" clId="{E92284F8-08E5-4A39-9FF3-AA1FA3059573}" dt="2021-11-17T21:26:48.472" v="137" actId="478"/>
            <ac:picMkLst>
              <pc:docMk/>
              <pc:sldMasterMk cId="2691677774" sldId="2147483688"/>
              <pc:sldLayoutMk cId="1339243869" sldId="2147483704"/>
              <ac:picMk id="56" creationId="{E17819F4-1099-4DDF-BFC4-3FEC6C4EDDF1}"/>
            </ac:picMkLst>
          </pc:picChg>
          <pc:picChg chg="del mod topLvl">
            <ac:chgData name="Poy Chang" userId="eb877ef9188e2d2c" providerId="LiveId" clId="{E92284F8-08E5-4A39-9FF3-AA1FA3059573}" dt="2021-11-17T21:27:22.278" v="158" actId="478"/>
            <ac:picMkLst>
              <pc:docMk/>
              <pc:sldMasterMk cId="2691677774" sldId="2147483688"/>
              <pc:sldLayoutMk cId="1339243869" sldId="2147483704"/>
              <ac:picMk id="59" creationId="{61169147-D799-4A39-82DD-0479F6480423}"/>
            </ac:picMkLst>
          </pc:picChg>
          <pc:picChg chg="mod modCrop">
            <ac:chgData name="Poy Chang" userId="eb877ef9188e2d2c" providerId="LiveId" clId="{E92284F8-08E5-4A39-9FF3-AA1FA3059573}" dt="2021-11-17T21:29:06.871" v="233" actId="1036"/>
            <ac:picMkLst>
              <pc:docMk/>
              <pc:sldMasterMk cId="2691677774" sldId="2147483688"/>
              <pc:sldLayoutMk cId="1339243869" sldId="2147483704"/>
              <ac:picMk id="62" creationId="{EDC684FA-3979-4E1B-B7FE-CFDC88806A10}"/>
            </ac:picMkLst>
          </pc:picChg>
          <pc:picChg chg="del mod topLvl">
            <ac:chgData name="Poy Chang" userId="eb877ef9188e2d2c" providerId="LiveId" clId="{E92284F8-08E5-4A39-9FF3-AA1FA3059573}" dt="2021-11-17T21:29:12.149" v="234" actId="478"/>
            <ac:picMkLst>
              <pc:docMk/>
              <pc:sldMasterMk cId="2691677774" sldId="2147483688"/>
              <pc:sldLayoutMk cId="1339243869" sldId="2147483704"/>
              <ac:picMk id="65" creationId="{98A145F2-CE16-4D5F-919C-5E6FCCB549FD}"/>
            </ac:picMkLst>
          </pc:picChg>
          <pc:picChg chg="del mod">
            <ac:chgData name="Poy Chang" userId="eb877ef9188e2d2c" providerId="LiveId" clId="{E92284F8-08E5-4A39-9FF3-AA1FA3059573}" dt="2021-11-17T21:25:48.564" v="109" actId="478"/>
            <ac:picMkLst>
              <pc:docMk/>
              <pc:sldMasterMk cId="2691677774" sldId="2147483688"/>
              <pc:sldLayoutMk cId="1339243869" sldId="2147483704"/>
              <ac:picMk id="70" creationId="{56599416-CE19-4831-8F79-FCD9A497202B}"/>
            </ac:picMkLst>
          </pc:picChg>
          <pc:picChg chg="mod">
            <ac:chgData name="Poy Chang" userId="eb877ef9188e2d2c" providerId="LiveId" clId="{E92284F8-08E5-4A39-9FF3-AA1FA3059573}" dt="2021-11-17T21:24:34.937" v="99" actId="1076"/>
            <ac:picMkLst>
              <pc:docMk/>
              <pc:sldMasterMk cId="2691677774" sldId="2147483688"/>
              <pc:sldLayoutMk cId="1339243869" sldId="2147483704"/>
              <ac:picMk id="1026" creationId="{9285E96D-CDA3-42FF-88AB-3D1ED2B606B2}"/>
            </ac:picMkLst>
          </pc:picChg>
        </pc:sldLayoutChg>
      </pc:sldMasterChg>
    </pc:docChg>
  </pc:docChgLst>
  <pc:docChgLst>
    <pc:chgData name="Beth Massi" userId="478c1bcf29534cd8" providerId="LiveId" clId="{0B89921E-56D2-4D37-B320-2A68CD2935B2}"/>
    <pc:docChg chg="custSel addSld modSld">
      <pc:chgData name="Beth Massi" userId="478c1bcf29534cd8" providerId="LiveId" clId="{0B89921E-56D2-4D37-B320-2A68CD2935B2}" dt="2021-08-24T00:19:40.610" v="2" actId="931"/>
      <pc:docMkLst>
        <pc:docMk/>
      </pc:docMkLst>
      <pc:sldChg chg="addSp delSp modSp new mod modClrScheme chgLayout">
        <pc:chgData name="Beth Massi" userId="478c1bcf29534cd8" providerId="LiveId" clId="{0B89921E-56D2-4D37-B320-2A68CD2935B2}" dt="2021-08-24T00:19:40.610" v="2" actId="931"/>
        <pc:sldMkLst>
          <pc:docMk/>
          <pc:sldMk cId="733066283" sldId="277"/>
        </pc:sldMkLst>
        <pc:spChg chg="del">
          <ac:chgData name="Beth Massi" userId="478c1bcf29534cd8" providerId="LiveId" clId="{0B89921E-56D2-4D37-B320-2A68CD2935B2}" dt="2021-08-24T00:19:22.678" v="1" actId="700"/>
          <ac:spMkLst>
            <pc:docMk/>
            <pc:sldMk cId="733066283" sldId="277"/>
            <ac:spMk id="2" creationId="{878F21DA-9965-4AD0-A580-B160ED2D8D43}"/>
          </ac:spMkLst>
        </pc:spChg>
        <pc:spChg chg="del">
          <ac:chgData name="Beth Massi" userId="478c1bcf29534cd8" providerId="LiveId" clId="{0B89921E-56D2-4D37-B320-2A68CD2935B2}" dt="2021-08-24T00:19:22.678" v="1" actId="700"/>
          <ac:spMkLst>
            <pc:docMk/>
            <pc:sldMk cId="733066283" sldId="277"/>
            <ac:spMk id="3" creationId="{44C10CC8-5365-44C2-AE7E-8A13993ED65F}"/>
          </ac:spMkLst>
        </pc:spChg>
        <pc:picChg chg="add mod">
          <ac:chgData name="Beth Massi" userId="478c1bcf29534cd8" providerId="LiveId" clId="{0B89921E-56D2-4D37-B320-2A68CD2935B2}" dt="2021-08-24T00:19:40.610" v="2" actId="931"/>
          <ac:picMkLst>
            <pc:docMk/>
            <pc:sldMk cId="733066283" sldId="277"/>
            <ac:picMk id="5" creationId="{EDABDB7A-EC28-4739-83CD-BFBAD13D2851}"/>
          </ac:picMkLst>
        </pc:picChg>
      </pc:sldChg>
    </pc:docChg>
  </pc:docChgLst>
  <pc:docChgLst>
    <pc:chgData name="Poy Chang" userId="eb877ef9188e2d2c" providerId="LiveId" clId="{57F3DB39-A603-4C2A-9343-7D245E8EEB4B}"/>
    <pc:docChg chg="modMainMaster">
      <pc:chgData name="Poy Chang" userId="eb877ef9188e2d2c" providerId="LiveId" clId="{57F3DB39-A603-4C2A-9343-7D245E8EEB4B}" dt="2021-11-18T01:51:42.342" v="0"/>
      <pc:docMkLst>
        <pc:docMk/>
      </pc:docMkLst>
      <pc:sldMasterChg chg="modSldLayout">
        <pc:chgData name="Poy Chang" userId="eb877ef9188e2d2c" providerId="LiveId" clId="{57F3DB39-A603-4C2A-9343-7D245E8EEB4B}" dt="2021-11-18T01:51:42.342" v="0"/>
        <pc:sldMasterMkLst>
          <pc:docMk/>
          <pc:sldMasterMk cId="2691677774" sldId="2147483688"/>
        </pc:sldMasterMkLst>
        <pc:sldLayoutChg chg="addSp modSp">
          <pc:chgData name="Poy Chang" userId="eb877ef9188e2d2c" providerId="LiveId" clId="{57F3DB39-A603-4C2A-9343-7D245E8EEB4B}" dt="2021-11-18T01:51:42.342" v="0"/>
          <pc:sldLayoutMkLst>
            <pc:docMk/>
            <pc:sldMasterMk cId="2691677774" sldId="2147483688"/>
            <pc:sldLayoutMk cId="3208961420" sldId="2147483698"/>
          </pc:sldLayoutMkLst>
          <pc:spChg chg="mod">
            <ac:chgData name="Poy Chang" userId="eb877ef9188e2d2c" providerId="LiveId" clId="{57F3DB39-A603-4C2A-9343-7D245E8EEB4B}" dt="2021-11-18T01:51:42.342" v="0"/>
            <ac:spMkLst>
              <pc:docMk/>
              <pc:sldMasterMk cId="2691677774" sldId="2147483688"/>
              <pc:sldLayoutMk cId="3208961420" sldId="2147483698"/>
              <ac:spMk id="19" creationId="{BDB3ECA5-5F61-4326-86D1-671A15D5D871}"/>
            </ac:spMkLst>
          </pc:spChg>
          <pc:spChg chg="mod">
            <ac:chgData name="Poy Chang" userId="eb877ef9188e2d2c" providerId="LiveId" clId="{57F3DB39-A603-4C2A-9343-7D245E8EEB4B}" dt="2021-11-18T01:51:42.342" v="0"/>
            <ac:spMkLst>
              <pc:docMk/>
              <pc:sldMasterMk cId="2691677774" sldId="2147483688"/>
              <pc:sldLayoutMk cId="3208961420" sldId="2147483698"/>
              <ac:spMk id="20" creationId="{F47C445B-A704-480D-96CD-23DB4D4E4274}"/>
            </ac:spMkLst>
          </pc:spChg>
          <pc:spChg chg="mod">
            <ac:chgData name="Poy Chang" userId="eb877ef9188e2d2c" providerId="LiveId" clId="{57F3DB39-A603-4C2A-9343-7D245E8EEB4B}" dt="2021-11-18T01:51:42.342" v="0"/>
            <ac:spMkLst>
              <pc:docMk/>
              <pc:sldMasterMk cId="2691677774" sldId="2147483688"/>
              <pc:sldLayoutMk cId="3208961420" sldId="2147483698"/>
              <ac:spMk id="21" creationId="{7005C832-C403-47BF-8B02-44A22259F7E5}"/>
            </ac:spMkLst>
          </pc:spChg>
          <pc:spChg chg="mod">
            <ac:chgData name="Poy Chang" userId="eb877ef9188e2d2c" providerId="LiveId" clId="{57F3DB39-A603-4C2A-9343-7D245E8EEB4B}" dt="2021-11-18T01:51:42.342" v="0"/>
            <ac:spMkLst>
              <pc:docMk/>
              <pc:sldMasterMk cId="2691677774" sldId="2147483688"/>
              <pc:sldLayoutMk cId="3208961420" sldId="2147483698"/>
              <ac:spMk id="23" creationId="{75D18576-B7D8-4F0D-8E86-F7C183442F78}"/>
            </ac:spMkLst>
          </pc:spChg>
          <pc:spChg chg="mod">
            <ac:chgData name="Poy Chang" userId="eb877ef9188e2d2c" providerId="LiveId" clId="{57F3DB39-A603-4C2A-9343-7D245E8EEB4B}" dt="2021-11-18T01:51:42.342" v="0"/>
            <ac:spMkLst>
              <pc:docMk/>
              <pc:sldMasterMk cId="2691677774" sldId="2147483688"/>
              <pc:sldLayoutMk cId="3208961420" sldId="2147483698"/>
              <ac:spMk id="24" creationId="{9806CE9D-2AF5-424A-8892-ECDD12BF4CE1}"/>
            </ac:spMkLst>
          </pc:spChg>
          <pc:grpChg chg="add mod">
            <ac:chgData name="Poy Chang" userId="eb877ef9188e2d2c" providerId="LiveId" clId="{57F3DB39-A603-4C2A-9343-7D245E8EEB4B}" dt="2021-11-18T01:51:42.342" v="0"/>
            <ac:grpSpMkLst>
              <pc:docMk/>
              <pc:sldMasterMk cId="2691677774" sldId="2147483688"/>
              <pc:sldLayoutMk cId="3208961420" sldId="2147483698"/>
              <ac:grpSpMk id="14" creationId="{3244F5B2-8493-4E05-9CDA-F2472B9D0D53}"/>
            </ac:grpSpMkLst>
          </pc:grpChg>
          <pc:grpChg chg="mod">
            <ac:chgData name="Poy Chang" userId="eb877ef9188e2d2c" providerId="LiveId" clId="{57F3DB39-A603-4C2A-9343-7D245E8EEB4B}" dt="2021-11-18T01:51:42.342" v="0"/>
            <ac:grpSpMkLst>
              <pc:docMk/>
              <pc:sldMasterMk cId="2691677774" sldId="2147483688"/>
              <pc:sldLayoutMk cId="3208961420" sldId="2147483698"/>
              <ac:grpSpMk id="17" creationId="{D67BEE16-28EC-4AFE-BD79-6C3CA2FE4F63}"/>
            </ac:grpSpMkLst>
          </pc:grpChg>
          <pc:picChg chg="mod">
            <ac:chgData name="Poy Chang" userId="eb877ef9188e2d2c" providerId="LiveId" clId="{57F3DB39-A603-4C2A-9343-7D245E8EEB4B}" dt="2021-11-18T01:51:42.342" v="0"/>
            <ac:picMkLst>
              <pc:docMk/>
              <pc:sldMasterMk cId="2691677774" sldId="2147483688"/>
              <pc:sldLayoutMk cId="3208961420" sldId="2147483698"/>
              <ac:picMk id="16" creationId="{856B5D53-E2E3-46F6-A863-A86D85203781}"/>
            </ac:picMkLst>
          </pc:picChg>
          <pc:picChg chg="mod">
            <ac:chgData name="Poy Chang" userId="eb877ef9188e2d2c" providerId="LiveId" clId="{57F3DB39-A603-4C2A-9343-7D245E8EEB4B}" dt="2021-11-18T01:51:42.342" v="0"/>
            <ac:picMkLst>
              <pc:docMk/>
              <pc:sldMasterMk cId="2691677774" sldId="2147483688"/>
              <pc:sldLayoutMk cId="3208961420" sldId="2147483698"/>
              <ac:picMk id="18" creationId="{1FF00FDB-AAF5-49E1-A5AE-B581EEDB6CAA}"/>
            </ac:picMkLst>
          </pc:picChg>
        </pc:sldLayoutChg>
      </pc:sldMasterChg>
    </pc:docChg>
  </pc:docChgLst>
  <pc:docChgLst>
    <pc:chgData name="Poy Chang" userId="eb877ef9188e2d2c" providerId="LiveId" clId="{76E7D1C8-8326-4CB9-9B2D-1F6ABF1775C5}"/>
    <pc:docChg chg="custSel modMainMaster">
      <pc:chgData name="Poy Chang" userId="eb877ef9188e2d2c" providerId="LiveId" clId="{76E7D1C8-8326-4CB9-9B2D-1F6ABF1775C5}" dt="2021-11-02T06:56:25.506" v="67" actId="12789"/>
      <pc:docMkLst>
        <pc:docMk/>
      </pc:docMkLst>
      <pc:sldMasterChg chg="modSldLayout">
        <pc:chgData name="Poy Chang" userId="eb877ef9188e2d2c" providerId="LiveId" clId="{76E7D1C8-8326-4CB9-9B2D-1F6ABF1775C5}" dt="2021-11-02T06:56:25.506" v="67" actId="12789"/>
        <pc:sldMasterMkLst>
          <pc:docMk/>
          <pc:sldMasterMk cId="2691677774" sldId="2147483688"/>
        </pc:sldMasterMkLst>
        <pc:sldLayoutChg chg="addSp delSp modSp mod">
          <pc:chgData name="Poy Chang" userId="eb877ef9188e2d2c" providerId="LiveId" clId="{76E7D1C8-8326-4CB9-9B2D-1F6ABF1775C5}" dt="2021-11-02T06:56:25.506" v="67" actId="12789"/>
          <pc:sldLayoutMkLst>
            <pc:docMk/>
            <pc:sldMasterMk cId="2691677774" sldId="2147483688"/>
            <pc:sldLayoutMk cId="2011217585" sldId="2147483703"/>
          </pc:sldLayoutMkLst>
          <pc:spChg chg="mod">
            <ac:chgData name="Poy Chang" userId="eb877ef9188e2d2c" providerId="LiveId" clId="{76E7D1C8-8326-4CB9-9B2D-1F6ABF1775C5}" dt="2021-11-02T06:56:22.062" v="66" actId="164"/>
            <ac:spMkLst>
              <pc:docMk/>
              <pc:sldMasterMk cId="2691677774" sldId="2147483688"/>
              <pc:sldLayoutMk cId="2011217585" sldId="2147483703"/>
              <ac:spMk id="47" creationId="{C178B942-4B4E-499D-82AD-33FDDA74C497}"/>
            </ac:spMkLst>
          </pc:spChg>
          <pc:grpChg chg="add mod">
            <ac:chgData name="Poy Chang" userId="eb877ef9188e2d2c" providerId="LiveId" clId="{76E7D1C8-8326-4CB9-9B2D-1F6ABF1775C5}" dt="2021-11-02T06:56:14.128" v="50" actId="1076"/>
            <ac:grpSpMkLst>
              <pc:docMk/>
              <pc:sldMasterMk cId="2691677774" sldId="2147483688"/>
              <pc:sldLayoutMk cId="2011217585" sldId="2147483703"/>
              <ac:grpSpMk id="6" creationId="{42B5678F-A0B6-413C-8276-CD5A645F75E5}"/>
            </ac:grpSpMkLst>
          </pc:grpChg>
          <pc:grpChg chg="add mod">
            <ac:chgData name="Poy Chang" userId="eb877ef9188e2d2c" providerId="LiveId" clId="{76E7D1C8-8326-4CB9-9B2D-1F6ABF1775C5}" dt="2021-11-02T06:56:25.506" v="67" actId="12789"/>
            <ac:grpSpMkLst>
              <pc:docMk/>
              <pc:sldMasterMk cId="2691677774" sldId="2147483688"/>
              <pc:sldLayoutMk cId="2011217585" sldId="2147483703"/>
              <ac:grpSpMk id="7" creationId="{165214F0-E73B-47AE-9666-18227696F62D}"/>
            </ac:grpSpMkLst>
          </pc:grpChg>
          <pc:grpChg chg="mod">
            <ac:chgData name="Poy Chang" userId="eb877ef9188e2d2c" providerId="LiveId" clId="{76E7D1C8-8326-4CB9-9B2D-1F6ABF1775C5}" dt="2021-11-02T06:56:00.597" v="48" actId="164"/>
            <ac:grpSpMkLst>
              <pc:docMk/>
              <pc:sldMasterMk cId="2691677774" sldId="2147483688"/>
              <pc:sldLayoutMk cId="2011217585" sldId="2147483703"/>
              <ac:grpSpMk id="20" creationId="{9F073E6E-BA5E-4673-9395-65110077356F}"/>
            </ac:grpSpMkLst>
          </pc:grpChg>
          <pc:picChg chg="add mod">
            <ac:chgData name="Poy Chang" userId="eb877ef9188e2d2c" providerId="LiveId" clId="{76E7D1C8-8326-4CB9-9B2D-1F6ABF1775C5}" dt="2021-11-02T06:56:00.597" v="48" actId="164"/>
            <ac:picMkLst>
              <pc:docMk/>
              <pc:sldMasterMk cId="2691677774" sldId="2147483688"/>
              <pc:sldLayoutMk cId="2011217585" sldId="2147483703"/>
              <ac:picMk id="3" creationId="{4FBEBF65-E0D9-43B1-A818-085F51246858}"/>
            </ac:picMkLst>
          </pc:picChg>
          <pc:picChg chg="mod">
            <ac:chgData name="Poy Chang" userId="eb877ef9188e2d2c" providerId="LiveId" clId="{76E7D1C8-8326-4CB9-9B2D-1F6ABF1775C5}" dt="2021-11-02T06:56:00.597" v="48" actId="164"/>
            <ac:picMkLst>
              <pc:docMk/>
              <pc:sldMasterMk cId="2691677774" sldId="2147483688"/>
              <pc:sldLayoutMk cId="2011217585" sldId="2147483703"/>
              <ac:picMk id="13" creationId="{826B03E5-B4F1-4458-96AE-EF403C176F5C}"/>
            </ac:picMkLst>
          </pc:picChg>
          <pc:picChg chg="mod">
            <ac:chgData name="Poy Chang" userId="eb877ef9188e2d2c" providerId="LiveId" clId="{76E7D1C8-8326-4CB9-9B2D-1F6ABF1775C5}" dt="2021-11-02T06:56:22.062" v="66" actId="164"/>
            <ac:picMkLst>
              <pc:docMk/>
              <pc:sldMasterMk cId="2691677774" sldId="2147483688"/>
              <pc:sldLayoutMk cId="2011217585" sldId="2147483703"/>
              <ac:picMk id="28" creationId="{5F0F34C8-6CFC-4B02-B5A9-5C63C3665ADC}"/>
            </ac:picMkLst>
          </pc:picChg>
          <pc:cxnChg chg="add del mod">
            <ac:chgData name="Poy Chang" userId="eb877ef9188e2d2c" providerId="LiveId" clId="{76E7D1C8-8326-4CB9-9B2D-1F6ABF1775C5}" dt="2021-11-02T06:55:38.012" v="39" actId="478"/>
            <ac:cxnSpMkLst>
              <pc:docMk/>
              <pc:sldMasterMk cId="2691677774" sldId="2147483688"/>
              <pc:sldLayoutMk cId="2011217585" sldId="2147483703"/>
              <ac:cxnSpMk id="5" creationId="{55A3B38F-4DCB-4DC8-B281-3CB5F8BC6C4F}"/>
            </ac:cxnSpMkLst>
          </pc:cxn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.svg"/><Relationship Id="rId7" Type="http://schemas.openxmlformats.org/officeDocument/2006/relationships/image" Target="../media/image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8.sv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jpg"/><Relationship Id="rId3" Type="http://schemas.openxmlformats.org/officeDocument/2006/relationships/image" Target="../media/image10.sv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jpg"/><Relationship Id="rId17" Type="http://schemas.openxmlformats.org/officeDocument/2006/relationships/image" Target="../media/image35.svg"/><Relationship Id="rId2" Type="http://schemas.openxmlformats.org/officeDocument/2006/relationships/image" Target="../media/image21.png"/><Relationship Id="rId16" Type="http://schemas.openxmlformats.org/officeDocument/2006/relationships/image" Target="../media/image34.png"/><Relationship Id="rId20" Type="http://schemas.openxmlformats.org/officeDocument/2006/relationships/image" Target="../media/image38.sv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24" Type="http://schemas.openxmlformats.org/officeDocument/2006/relationships/image" Target="../media/image42.jpg"/><Relationship Id="rId5" Type="http://schemas.openxmlformats.org/officeDocument/2006/relationships/image" Target="../media/image23.png"/><Relationship Id="rId15" Type="http://schemas.openxmlformats.org/officeDocument/2006/relationships/image" Target="../media/image33.jpeg"/><Relationship Id="rId23" Type="http://schemas.openxmlformats.org/officeDocument/2006/relationships/image" Target="../media/image41.jp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svg"/><Relationship Id="rId22" Type="http://schemas.openxmlformats.org/officeDocument/2006/relationships/image" Target="../media/image40.sv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244F5B2-8493-4E05-9CDA-F2472B9D0D5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778240" y="167614"/>
            <a:ext cx="3092103" cy="365760"/>
            <a:chOff x="8778240" y="167615"/>
            <a:chExt cx="3326674" cy="393507"/>
          </a:xfrm>
        </p:grpSpPr>
        <p:pic>
          <p:nvPicPr>
            <p:cNvPr id="16" name="圖形 12">
              <a:extLst>
                <a:ext uri="{FF2B5EF4-FFF2-40B4-BE49-F238E27FC236}">
                  <a16:creationId xmlns:a16="http://schemas.microsoft.com/office/drawing/2014/main" id="{856B5D53-E2E3-46F6-A863-A86D852037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106704" y="264478"/>
              <a:ext cx="794439" cy="296644"/>
            </a:xfrm>
            <a:prstGeom prst="rect">
              <a:avLst/>
            </a:prstGeom>
          </p:spPr>
        </p:pic>
        <p:grpSp>
          <p:nvGrpSpPr>
            <p:cNvPr id="17" name="圖形 18">
              <a:extLst>
                <a:ext uri="{FF2B5EF4-FFF2-40B4-BE49-F238E27FC236}">
                  <a16:creationId xmlns:a16="http://schemas.microsoft.com/office/drawing/2014/main" id="{D67BEE16-28EC-4AFE-BD79-6C3CA2FE4F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778240" y="237288"/>
              <a:ext cx="1168714" cy="249074"/>
              <a:chOff x="3489959" y="2886075"/>
              <a:chExt cx="5126354" cy="1092517"/>
            </a:xfrm>
          </p:grpSpPr>
          <p:sp>
            <p:nvSpPr>
              <p:cNvPr id="19" name="手繪多邊形: 圖案 20">
                <a:extLst>
                  <a:ext uri="{FF2B5EF4-FFF2-40B4-BE49-F238E27FC236}">
                    <a16:creationId xmlns:a16="http://schemas.microsoft.com/office/drawing/2014/main" id="{BDB3ECA5-5F61-4326-86D1-671A15D5D871}"/>
                  </a:ext>
                </a:extLst>
              </p:cNvPr>
              <p:cNvSpPr/>
              <p:nvPr/>
            </p:nvSpPr>
            <p:spPr>
              <a:xfrm>
                <a:off x="4911089" y="3056429"/>
                <a:ext cx="3705224" cy="716423"/>
              </a:xfrm>
              <a:custGeom>
                <a:avLst/>
                <a:gdLst>
                  <a:gd name="connsiteX0" fmla="*/ 709613 w 3705224"/>
                  <a:gd name="connsiteY0" fmla="*/ 48721 h 716423"/>
                  <a:gd name="connsiteX1" fmla="*/ 709613 w 3705224"/>
                  <a:gd name="connsiteY1" fmla="*/ 704041 h 716423"/>
                  <a:gd name="connsiteX2" fmla="*/ 595313 w 3705224"/>
                  <a:gd name="connsiteY2" fmla="*/ 704041 h 716423"/>
                  <a:gd name="connsiteX3" fmla="*/ 595313 w 3705224"/>
                  <a:gd name="connsiteY3" fmla="*/ 189691 h 716423"/>
                  <a:gd name="connsiteX4" fmla="*/ 593407 w 3705224"/>
                  <a:gd name="connsiteY4" fmla="*/ 189691 h 716423"/>
                  <a:gd name="connsiteX5" fmla="*/ 389572 w 3705224"/>
                  <a:gd name="connsiteY5" fmla="*/ 704041 h 716423"/>
                  <a:gd name="connsiteX6" fmla="*/ 314325 w 3705224"/>
                  <a:gd name="connsiteY6" fmla="*/ 704041 h 716423"/>
                  <a:gd name="connsiteX7" fmla="*/ 105727 w 3705224"/>
                  <a:gd name="connsiteY7" fmla="*/ 189691 h 716423"/>
                  <a:gd name="connsiteX8" fmla="*/ 104775 w 3705224"/>
                  <a:gd name="connsiteY8" fmla="*/ 189691 h 716423"/>
                  <a:gd name="connsiteX9" fmla="*/ 104775 w 3705224"/>
                  <a:gd name="connsiteY9" fmla="*/ 704041 h 716423"/>
                  <a:gd name="connsiteX10" fmla="*/ 0 w 3705224"/>
                  <a:gd name="connsiteY10" fmla="*/ 704041 h 716423"/>
                  <a:gd name="connsiteX11" fmla="*/ 0 w 3705224"/>
                  <a:gd name="connsiteY11" fmla="*/ 48721 h 716423"/>
                  <a:gd name="connsiteX12" fmla="*/ 162877 w 3705224"/>
                  <a:gd name="connsiteY12" fmla="*/ 48721 h 716423"/>
                  <a:gd name="connsiteX13" fmla="*/ 351472 w 3705224"/>
                  <a:gd name="connsiteY13" fmla="*/ 534496 h 716423"/>
                  <a:gd name="connsiteX14" fmla="*/ 354330 w 3705224"/>
                  <a:gd name="connsiteY14" fmla="*/ 534496 h 716423"/>
                  <a:gd name="connsiteX15" fmla="*/ 553402 w 3705224"/>
                  <a:gd name="connsiteY15" fmla="*/ 48721 h 716423"/>
                  <a:gd name="connsiteX16" fmla="*/ 709613 w 3705224"/>
                  <a:gd name="connsiteY16" fmla="*/ 48721 h 716423"/>
                  <a:gd name="connsiteX17" fmla="*/ 804863 w 3705224"/>
                  <a:gd name="connsiteY17" fmla="*/ 98251 h 716423"/>
                  <a:gd name="connsiteX18" fmla="*/ 824865 w 3705224"/>
                  <a:gd name="connsiteY18" fmla="*/ 52531 h 716423"/>
                  <a:gd name="connsiteX19" fmla="*/ 921067 w 3705224"/>
                  <a:gd name="connsiteY19" fmla="*/ 52531 h 716423"/>
                  <a:gd name="connsiteX20" fmla="*/ 940117 w 3705224"/>
                  <a:gd name="connsiteY20" fmla="*/ 98251 h 716423"/>
                  <a:gd name="connsiteX21" fmla="*/ 920115 w 3705224"/>
                  <a:gd name="connsiteY21" fmla="*/ 143971 h 716423"/>
                  <a:gd name="connsiteX22" fmla="*/ 872490 w 3705224"/>
                  <a:gd name="connsiteY22" fmla="*/ 162068 h 716423"/>
                  <a:gd name="connsiteX23" fmla="*/ 824865 w 3705224"/>
                  <a:gd name="connsiteY23" fmla="*/ 143971 h 716423"/>
                  <a:gd name="connsiteX24" fmla="*/ 804863 w 3705224"/>
                  <a:gd name="connsiteY24" fmla="*/ 98251 h 716423"/>
                  <a:gd name="connsiteX25" fmla="*/ 804863 w 3705224"/>
                  <a:gd name="connsiteY25" fmla="*/ 98251 h 716423"/>
                  <a:gd name="connsiteX26" fmla="*/ 927735 w 3705224"/>
                  <a:gd name="connsiteY26" fmla="*/ 234458 h 716423"/>
                  <a:gd name="connsiteX27" fmla="*/ 927735 w 3705224"/>
                  <a:gd name="connsiteY27" fmla="*/ 704993 h 716423"/>
                  <a:gd name="connsiteX28" fmla="*/ 817245 w 3705224"/>
                  <a:gd name="connsiteY28" fmla="*/ 704993 h 716423"/>
                  <a:gd name="connsiteX29" fmla="*/ 817245 w 3705224"/>
                  <a:gd name="connsiteY29" fmla="*/ 234458 h 716423"/>
                  <a:gd name="connsiteX30" fmla="*/ 927735 w 3705224"/>
                  <a:gd name="connsiteY30" fmla="*/ 234458 h 716423"/>
                  <a:gd name="connsiteX31" fmla="*/ 1263015 w 3705224"/>
                  <a:gd name="connsiteY31" fmla="*/ 624031 h 716423"/>
                  <a:gd name="connsiteX32" fmla="*/ 1317307 w 3705224"/>
                  <a:gd name="connsiteY32" fmla="*/ 612601 h 716423"/>
                  <a:gd name="connsiteX33" fmla="*/ 1372553 w 3705224"/>
                  <a:gd name="connsiteY33" fmla="*/ 582121 h 716423"/>
                  <a:gd name="connsiteX34" fmla="*/ 1372553 w 3705224"/>
                  <a:gd name="connsiteY34" fmla="*/ 684991 h 716423"/>
                  <a:gd name="connsiteX35" fmla="*/ 1312545 w 3705224"/>
                  <a:gd name="connsiteY35" fmla="*/ 707851 h 716423"/>
                  <a:gd name="connsiteX36" fmla="*/ 1238250 w 3705224"/>
                  <a:gd name="connsiteY36" fmla="*/ 715471 h 716423"/>
                  <a:gd name="connsiteX37" fmla="*/ 1069657 w 3705224"/>
                  <a:gd name="connsiteY37" fmla="*/ 649748 h 716423"/>
                  <a:gd name="connsiteX38" fmla="*/ 1004888 w 3705224"/>
                  <a:gd name="connsiteY38" fmla="*/ 482108 h 716423"/>
                  <a:gd name="connsiteX39" fmla="*/ 1071563 w 3705224"/>
                  <a:gd name="connsiteY39" fmla="*/ 295418 h 716423"/>
                  <a:gd name="connsiteX40" fmla="*/ 1259205 w 3705224"/>
                  <a:gd name="connsiteY40" fmla="*/ 221123 h 716423"/>
                  <a:gd name="connsiteX41" fmla="*/ 1322070 w 3705224"/>
                  <a:gd name="connsiteY41" fmla="*/ 228743 h 716423"/>
                  <a:gd name="connsiteX42" fmla="*/ 1372553 w 3705224"/>
                  <a:gd name="connsiteY42" fmla="*/ 247793 h 716423"/>
                  <a:gd name="connsiteX43" fmla="*/ 1372553 w 3705224"/>
                  <a:gd name="connsiteY43" fmla="*/ 354473 h 716423"/>
                  <a:gd name="connsiteX44" fmla="*/ 1320165 w 3705224"/>
                  <a:gd name="connsiteY44" fmla="*/ 325898 h 716423"/>
                  <a:gd name="connsiteX45" fmla="*/ 1264920 w 3705224"/>
                  <a:gd name="connsiteY45" fmla="*/ 314468 h 716423"/>
                  <a:gd name="connsiteX46" fmla="*/ 1159192 w 3705224"/>
                  <a:gd name="connsiteY46" fmla="*/ 357331 h 716423"/>
                  <a:gd name="connsiteX47" fmla="*/ 1119188 w 3705224"/>
                  <a:gd name="connsiteY47" fmla="*/ 472583 h 716423"/>
                  <a:gd name="connsiteX48" fmla="*/ 1157288 w 3705224"/>
                  <a:gd name="connsiteY48" fmla="*/ 584026 h 716423"/>
                  <a:gd name="connsiteX49" fmla="*/ 1263015 w 3705224"/>
                  <a:gd name="connsiteY49" fmla="*/ 624031 h 716423"/>
                  <a:gd name="connsiteX50" fmla="*/ 1263015 w 3705224"/>
                  <a:gd name="connsiteY50" fmla="*/ 624031 h 716423"/>
                  <a:gd name="connsiteX51" fmla="*/ 1686878 w 3705224"/>
                  <a:gd name="connsiteY51" fmla="*/ 226838 h 716423"/>
                  <a:gd name="connsiteX52" fmla="*/ 1710690 w 3705224"/>
                  <a:gd name="connsiteY52" fmla="*/ 228743 h 716423"/>
                  <a:gd name="connsiteX53" fmla="*/ 1728788 w 3705224"/>
                  <a:gd name="connsiteY53" fmla="*/ 233506 h 716423"/>
                  <a:gd name="connsiteX54" fmla="*/ 1728788 w 3705224"/>
                  <a:gd name="connsiteY54" fmla="*/ 345901 h 716423"/>
                  <a:gd name="connsiteX55" fmla="*/ 1703070 w 3705224"/>
                  <a:gd name="connsiteY55" fmla="*/ 333518 h 716423"/>
                  <a:gd name="connsiteX56" fmla="*/ 1662113 w 3705224"/>
                  <a:gd name="connsiteY56" fmla="*/ 327803 h 716423"/>
                  <a:gd name="connsiteX57" fmla="*/ 1593532 w 3705224"/>
                  <a:gd name="connsiteY57" fmla="*/ 362093 h 716423"/>
                  <a:gd name="connsiteX58" fmla="*/ 1564957 w 3705224"/>
                  <a:gd name="connsiteY58" fmla="*/ 467821 h 716423"/>
                  <a:gd name="connsiteX59" fmla="*/ 1564957 w 3705224"/>
                  <a:gd name="connsiteY59" fmla="*/ 704993 h 716423"/>
                  <a:gd name="connsiteX60" fmla="*/ 1454467 w 3705224"/>
                  <a:gd name="connsiteY60" fmla="*/ 704993 h 716423"/>
                  <a:gd name="connsiteX61" fmla="*/ 1454467 w 3705224"/>
                  <a:gd name="connsiteY61" fmla="*/ 234458 h 716423"/>
                  <a:gd name="connsiteX62" fmla="*/ 1564957 w 3705224"/>
                  <a:gd name="connsiteY62" fmla="*/ 234458 h 716423"/>
                  <a:gd name="connsiteX63" fmla="*/ 1564957 w 3705224"/>
                  <a:gd name="connsiteY63" fmla="*/ 308753 h 716423"/>
                  <a:gd name="connsiteX64" fmla="*/ 1566863 w 3705224"/>
                  <a:gd name="connsiteY64" fmla="*/ 308753 h 716423"/>
                  <a:gd name="connsiteX65" fmla="*/ 1612582 w 3705224"/>
                  <a:gd name="connsiteY65" fmla="*/ 249698 h 716423"/>
                  <a:gd name="connsiteX66" fmla="*/ 1686878 w 3705224"/>
                  <a:gd name="connsiteY66" fmla="*/ 226838 h 716423"/>
                  <a:gd name="connsiteX67" fmla="*/ 1686878 w 3705224"/>
                  <a:gd name="connsiteY67" fmla="*/ 226838 h 716423"/>
                  <a:gd name="connsiteX68" fmla="*/ 1734503 w 3705224"/>
                  <a:gd name="connsiteY68" fmla="*/ 476393 h 716423"/>
                  <a:gd name="connsiteX69" fmla="*/ 1800225 w 3705224"/>
                  <a:gd name="connsiteY69" fmla="*/ 291608 h 716423"/>
                  <a:gd name="connsiteX70" fmla="*/ 1983105 w 3705224"/>
                  <a:gd name="connsiteY70" fmla="*/ 223028 h 716423"/>
                  <a:gd name="connsiteX71" fmla="*/ 2155508 w 3705224"/>
                  <a:gd name="connsiteY71" fmla="*/ 288751 h 716423"/>
                  <a:gd name="connsiteX72" fmla="*/ 2217420 w 3705224"/>
                  <a:gd name="connsiteY72" fmla="*/ 465916 h 716423"/>
                  <a:gd name="connsiteX73" fmla="*/ 2151698 w 3705224"/>
                  <a:gd name="connsiteY73" fmla="*/ 647843 h 716423"/>
                  <a:gd name="connsiteX74" fmla="*/ 1972628 w 3705224"/>
                  <a:gd name="connsiteY74" fmla="*/ 715471 h 716423"/>
                  <a:gd name="connsiteX75" fmla="*/ 1799273 w 3705224"/>
                  <a:gd name="connsiteY75" fmla="*/ 651653 h 716423"/>
                  <a:gd name="connsiteX76" fmla="*/ 1734503 w 3705224"/>
                  <a:gd name="connsiteY76" fmla="*/ 476393 h 716423"/>
                  <a:gd name="connsiteX77" fmla="*/ 1734503 w 3705224"/>
                  <a:gd name="connsiteY77" fmla="*/ 476393 h 716423"/>
                  <a:gd name="connsiteX78" fmla="*/ 1849755 w 3705224"/>
                  <a:gd name="connsiteY78" fmla="*/ 472583 h 716423"/>
                  <a:gd name="connsiteX79" fmla="*/ 1883092 w 3705224"/>
                  <a:gd name="connsiteY79" fmla="*/ 584978 h 716423"/>
                  <a:gd name="connsiteX80" fmla="*/ 1978342 w 3705224"/>
                  <a:gd name="connsiteY80" fmla="*/ 624031 h 716423"/>
                  <a:gd name="connsiteX81" fmla="*/ 2069782 w 3705224"/>
                  <a:gd name="connsiteY81" fmla="*/ 584978 h 716423"/>
                  <a:gd name="connsiteX82" fmla="*/ 2101215 w 3705224"/>
                  <a:gd name="connsiteY82" fmla="*/ 469726 h 716423"/>
                  <a:gd name="connsiteX83" fmla="*/ 2068830 w 3705224"/>
                  <a:gd name="connsiteY83" fmla="*/ 355426 h 716423"/>
                  <a:gd name="connsiteX84" fmla="*/ 1977390 w 3705224"/>
                  <a:gd name="connsiteY84" fmla="*/ 316373 h 716423"/>
                  <a:gd name="connsiteX85" fmla="*/ 1883092 w 3705224"/>
                  <a:gd name="connsiteY85" fmla="*/ 357331 h 716423"/>
                  <a:gd name="connsiteX86" fmla="*/ 1849755 w 3705224"/>
                  <a:gd name="connsiteY86" fmla="*/ 472583 h 716423"/>
                  <a:gd name="connsiteX87" fmla="*/ 1849755 w 3705224"/>
                  <a:gd name="connsiteY87" fmla="*/ 472583 h 716423"/>
                  <a:gd name="connsiteX88" fmla="*/ 2382203 w 3705224"/>
                  <a:gd name="connsiteY88" fmla="*/ 358283 h 716423"/>
                  <a:gd name="connsiteX89" fmla="*/ 2397442 w 3705224"/>
                  <a:gd name="connsiteY89" fmla="*/ 395431 h 716423"/>
                  <a:gd name="connsiteX90" fmla="*/ 2464117 w 3705224"/>
                  <a:gd name="connsiteY90" fmla="*/ 429721 h 716423"/>
                  <a:gd name="connsiteX91" fmla="*/ 2557463 w 3705224"/>
                  <a:gd name="connsiteY91" fmla="*/ 489728 h 716423"/>
                  <a:gd name="connsiteX92" fmla="*/ 2584133 w 3705224"/>
                  <a:gd name="connsiteY92" fmla="*/ 569738 h 716423"/>
                  <a:gd name="connsiteX93" fmla="*/ 2532698 w 3705224"/>
                  <a:gd name="connsiteY93" fmla="*/ 675466 h 716423"/>
                  <a:gd name="connsiteX94" fmla="*/ 2394585 w 3705224"/>
                  <a:gd name="connsiteY94" fmla="*/ 716423 h 716423"/>
                  <a:gd name="connsiteX95" fmla="*/ 2329815 w 3705224"/>
                  <a:gd name="connsiteY95" fmla="*/ 708803 h 716423"/>
                  <a:gd name="connsiteX96" fmla="*/ 2269808 w 3705224"/>
                  <a:gd name="connsiteY96" fmla="*/ 690706 h 716423"/>
                  <a:gd name="connsiteX97" fmla="*/ 2269808 w 3705224"/>
                  <a:gd name="connsiteY97" fmla="*/ 582121 h 716423"/>
                  <a:gd name="connsiteX98" fmla="*/ 2334578 w 3705224"/>
                  <a:gd name="connsiteY98" fmla="*/ 615458 h 716423"/>
                  <a:gd name="connsiteX99" fmla="*/ 2397442 w 3705224"/>
                  <a:gd name="connsiteY99" fmla="*/ 627841 h 716423"/>
                  <a:gd name="connsiteX100" fmla="*/ 2452688 w 3705224"/>
                  <a:gd name="connsiteY100" fmla="*/ 617363 h 716423"/>
                  <a:gd name="connsiteX101" fmla="*/ 2470785 w 3705224"/>
                  <a:gd name="connsiteY101" fmla="*/ 582121 h 716423"/>
                  <a:gd name="connsiteX102" fmla="*/ 2452688 w 3705224"/>
                  <a:gd name="connsiteY102" fmla="*/ 543068 h 716423"/>
                  <a:gd name="connsiteX103" fmla="*/ 2382203 w 3705224"/>
                  <a:gd name="connsiteY103" fmla="*/ 506873 h 716423"/>
                  <a:gd name="connsiteX104" fmla="*/ 2295525 w 3705224"/>
                  <a:gd name="connsiteY104" fmla="*/ 449723 h 716423"/>
                  <a:gd name="connsiteX105" fmla="*/ 2269808 w 3705224"/>
                  <a:gd name="connsiteY105" fmla="*/ 367808 h 716423"/>
                  <a:gd name="connsiteX106" fmla="*/ 2320290 w 3705224"/>
                  <a:gd name="connsiteY106" fmla="*/ 263033 h 716423"/>
                  <a:gd name="connsiteX107" fmla="*/ 2451735 w 3705224"/>
                  <a:gd name="connsiteY107" fmla="*/ 222076 h 716423"/>
                  <a:gd name="connsiteX108" fmla="*/ 2506980 w 3705224"/>
                  <a:gd name="connsiteY108" fmla="*/ 227791 h 716423"/>
                  <a:gd name="connsiteX109" fmla="*/ 2558415 w 3705224"/>
                  <a:gd name="connsiteY109" fmla="*/ 242078 h 716423"/>
                  <a:gd name="connsiteX110" fmla="*/ 2558415 w 3705224"/>
                  <a:gd name="connsiteY110" fmla="*/ 346853 h 716423"/>
                  <a:gd name="connsiteX111" fmla="*/ 2506980 w 3705224"/>
                  <a:gd name="connsiteY111" fmla="*/ 322088 h 716423"/>
                  <a:gd name="connsiteX112" fmla="*/ 2449830 w 3705224"/>
                  <a:gd name="connsiteY112" fmla="*/ 311611 h 716423"/>
                  <a:gd name="connsiteX113" fmla="*/ 2400300 w 3705224"/>
                  <a:gd name="connsiteY113" fmla="*/ 323993 h 716423"/>
                  <a:gd name="connsiteX114" fmla="*/ 2382203 w 3705224"/>
                  <a:gd name="connsiteY114" fmla="*/ 358283 h 716423"/>
                  <a:gd name="connsiteX115" fmla="*/ 2382203 w 3705224"/>
                  <a:gd name="connsiteY115" fmla="*/ 358283 h 716423"/>
                  <a:gd name="connsiteX116" fmla="*/ 2631758 w 3705224"/>
                  <a:gd name="connsiteY116" fmla="*/ 476393 h 716423"/>
                  <a:gd name="connsiteX117" fmla="*/ 2697480 w 3705224"/>
                  <a:gd name="connsiteY117" fmla="*/ 291608 h 716423"/>
                  <a:gd name="connsiteX118" fmla="*/ 2880360 w 3705224"/>
                  <a:gd name="connsiteY118" fmla="*/ 223028 h 716423"/>
                  <a:gd name="connsiteX119" fmla="*/ 3052763 w 3705224"/>
                  <a:gd name="connsiteY119" fmla="*/ 288751 h 716423"/>
                  <a:gd name="connsiteX120" fmla="*/ 3114675 w 3705224"/>
                  <a:gd name="connsiteY120" fmla="*/ 465916 h 716423"/>
                  <a:gd name="connsiteX121" fmla="*/ 3048953 w 3705224"/>
                  <a:gd name="connsiteY121" fmla="*/ 647843 h 716423"/>
                  <a:gd name="connsiteX122" fmla="*/ 2869883 w 3705224"/>
                  <a:gd name="connsiteY122" fmla="*/ 715471 h 716423"/>
                  <a:gd name="connsiteX123" fmla="*/ 2696528 w 3705224"/>
                  <a:gd name="connsiteY123" fmla="*/ 651653 h 716423"/>
                  <a:gd name="connsiteX124" fmla="*/ 2631758 w 3705224"/>
                  <a:gd name="connsiteY124" fmla="*/ 476393 h 716423"/>
                  <a:gd name="connsiteX125" fmla="*/ 2631758 w 3705224"/>
                  <a:gd name="connsiteY125" fmla="*/ 476393 h 716423"/>
                  <a:gd name="connsiteX126" fmla="*/ 2747010 w 3705224"/>
                  <a:gd name="connsiteY126" fmla="*/ 472583 h 716423"/>
                  <a:gd name="connsiteX127" fmla="*/ 2780348 w 3705224"/>
                  <a:gd name="connsiteY127" fmla="*/ 584978 h 716423"/>
                  <a:gd name="connsiteX128" fmla="*/ 2875598 w 3705224"/>
                  <a:gd name="connsiteY128" fmla="*/ 623078 h 716423"/>
                  <a:gd name="connsiteX129" fmla="*/ 2967038 w 3705224"/>
                  <a:gd name="connsiteY129" fmla="*/ 584026 h 716423"/>
                  <a:gd name="connsiteX130" fmla="*/ 2998470 w 3705224"/>
                  <a:gd name="connsiteY130" fmla="*/ 468773 h 716423"/>
                  <a:gd name="connsiteX131" fmla="*/ 2966085 w 3705224"/>
                  <a:gd name="connsiteY131" fmla="*/ 354473 h 716423"/>
                  <a:gd name="connsiteX132" fmla="*/ 2874645 w 3705224"/>
                  <a:gd name="connsiteY132" fmla="*/ 315421 h 716423"/>
                  <a:gd name="connsiteX133" fmla="*/ 2780348 w 3705224"/>
                  <a:gd name="connsiteY133" fmla="*/ 356378 h 716423"/>
                  <a:gd name="connsiteX134" fmla="*/ 2747010 w 3705224"/>
                  <a:gd name="connsiteY134" fmla="*/ 472583 h 716423"/>
                  <a:gd name="connsiteX135" fmla="*/ 2747010 w 3705224"/>
                  <a:gd name="connsiteY135" fmla="*/ 472583 h 716423"/>
                  <a:gd name="connsiteX136" fmla="*/ 3481387 w 3705224"/>
                  <a:gd name="connsiteY136" fmla="*/ 324946 h 716423"/>
                  <a:gd name="connsiteX137" fmla="*/ 3315653 w 3705224"/>
                  <a:gd name="connsiteY137" fmla="*/ 324946 h 716423"/>
                  <a:gd name="connsiteX138" fmla="*/ 3315653 w 3705224"/>
                  <a:gd name="connsiteY138" fmla="*/ 704041 h 716423"/>
                  <a:gd name="connsiteX139" fmla="*/ 3203258 w 3705224"/>
                  <a:gd name="connsiteY139" fmla="*/ 704041 h 716423"/>
                  <a:gd name="connsiteX140" fmla="*/ 3203258 w 3705224"/>
                  <a:gd name="connsiteY140" fmla="*/ 324946 h 716423"/>
                  <a:gd name="connsiteX141" fmla="*/ 3124200 w 3705224"/>
                  <a:gd name="connsiteY141" fmla="*/ 324946 h 716423"/>
                  <a:gd name="connsiteX142" fmla="*/ 3124200 w 3705224"/>
                  <a:gd name="connsiteY142" fmla="*/ 234458 h 716423"/>
                  <a:gd name="connsiteX143" fmla="*/ 3203258 w 3705224"/>
                  <a:gd name="connsiteY143" fmla="*/ 234458 h 716423"/>
                  <a:gd name="connsiteX144" fmla="*/ 3203258 w 3705224"/>
                  <a:gd name="connsiteY144" fmla="*/ 168736 h 716423"/>
                  <a:gd name="connsiteX145" fmla="*/ 3251835 w 3705224"/>
                  <a:gd name="connsiteY145" fmla="*/ 47768 h 716423"/>
                  <a:gd name="connsiteX146" fmla="*/ 3375660 w 3705224"/>
                  <a:gd name="connsiteY146" fmla="*/ 143 h 716423"/>
                  <a:gd name="connsiteX147" fmla="*/ 3410903 w 3705224"/>
                  <a:gd name="connsiteY147" fmla="*/ 2048 h 716423"/>
                  <a:gd name="connsiteX148" fmla="*/ 3438525 w 3705224"/>
                  <a:gd name="connsiteY148" fmla="*/ 8716 h 716423"/>
                  <a:gd name="connsiteX149" fmla="*/ 3438525 w 3705224"/>
                  <a:gd name="connsiteY149" fmla="*/ 103966 h 716423"/>
                  <a:gd name="connsiteX150" fmla="*/ 3419475 w 3705224"/>
                  <a:gd name="connsiteY150" fmla="*/ 96346 h 716423"/>
                  <a:gd name="connsiteX151" fmla="*/ 3388042 w 3705224"/>
                  <a:gd name="connsiteY151" fmla="*/ 91583 h 716423"/>
                  <a:gd name="connsiteX152" fmla="*/ 3334703 w 3705224"/>
                  <a:gd name="connsiteY152" fmla="*/ 113491 h 716423"/>
                  <a:gd name="connsiteX153" fmla="*/ 3315653 w 3705224"/>
                  <a:gd name="connsiteY153" fmla="*/ 177308 h 716423"/>
                  <a:gd name="connsiteX154" fmla="*/ 3315653 w 3705224"/>
                  <a:gd name="connsiteY154" fmla="*/ 234458 h 716423"/>
                  <a:gd name="connsiteX155" fmla="*/ 3480435 w 3705224"/>
                  <a:gd name="connsiteY155" fmla="*/ 234458 h 716423"/>
                  <a:gd name="connsiteX156" fmla="*/ 3480435 w 3705224"/>
                  <a:gd name="connsiteY156" fmla="*/ 128731 h 716423"/>
                  <a:gd name="connsiteX157" fmla="*/ 3591878 w 3705224"/>
                  <a:gd name="connsiteY157" fmla="*/ 95393 h 716423"/>
                  <a:gd name="connsiteX158" fmla="*/ 3591878 w 3705224"/>
                  <a:gd name="connsiteY158" fmla="*/ 234458 h 716423"/>
                  <a:gd name="connsiteX159" fmla="*/ 3704273 w 3705224"/>
                  <a:gd name="connsiteY159" fmla="*/ 234458 h 716423"/>
                  <a:gd name="connsiteX160" fmla="*/ 3704273 w 3705224"/>
                  <a:gd name="connsiteY160" fmla="*/ 324946 h 716423"/>
                  <a:gd name="connsiteX161" fmla="*/ 3592830 w 3705224"/>
                  <a:gd name="connsiteY161" fmla="*/ 324946 h 716423"/>
                  <a:gd name="connsiteX162" fmla="*/ 3592830 w 3705224"/>
                  <a:gd name="connsiteY162" fmla="*/ 544973 h 716423"/>
                  <a:gd name="connsiteX163" fmla="*/ 3609023 w 3705224"/>
                  <a:gd name="connsiteY163" fmla="*/ 605933 h 716423"/>
                  <a:gd name="connsiteX164" fmla="*/ 3658553 w 3705224"/>
                  <a:gd name="connsiteY164" fmla="*/ 624031 h 716423"/>
                  <a:gd name="connsiteX165" fmla="*/ 3681412 w 3705224"/>
                  <a:gd name="connsiteY165" fmla="*/ 619268 h 716423"/>
                  <a:gd name="connsiteX166" fmla="*/ 3705225 w 3705224"/>
                  <a:gd name="connsiteY166" fmla="*/ 607838 h 716423"/>
                  <a:gd name="connsiteX167" fmla="*/ 3705225 w 3705224"/>
                  <a:gd name="connsiteY167" fmla="*/ 699278 h 716423"/>
                  <a:gd name="connsiteX168" fmla="*/ 3669983 w 3705224"/>
                  <a:gd name="connsiteY168" fmla="*/ 710708 h 716423"/>
                  <a:gd name="connsiteX169" fmla="*/ 3621405 w 3705224"/>
                  <a:gd name="connsiteY169" fmla="*/ 715471 h 716423"/>
                  <a:gd name="connsiteX170" fmla="*/ 3516630 w 3705224"/>
                  <a:gd name="connsiteY170" fmla="*/ 678323 h 716423"/>
                  <a:gd name="connsiteX171" fmla="*/ 3481387 w 3705224"/>
                  <a:gd name="connsiteY171" fmla="*/ 565928 h 716423"/>
                  <a:gd name="connsiteX172" fmla="*/ 3481387 w 3705224"/>
                  <a:gd name="connsiteY172" fmla="*/ 324946 h 716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</a:cxnLst>
                <a:rect l="l" t="t" r="r" b="b"/>
                <a:pathLst>
                  <a:path w="3705224" h="716423">
                    <a:moveTo>
                      <a:pt x="709613" y="48721"/>
                    </a:moveTo>
                    <a:lnTo>
                      <a:pt x="709613" y="704041"/>
                    </a:lnTo>
                    <a:lnTo>
                      <a:pt x="595313" y="704041"/>
                    </a:lnTo>
                    <a:lnTo>
                      <a:pt x="595313" y="189691"/>
                    </a:lnTo>
                    <a:lnTo>
                      <a:pt x="593407" y="189691"/>
                    </a:lnTo>
                    <a:lnTo>
                      <a:pt x="389572" y="704041"/>
                    </a:lnTo>
                    <a:lnTo>
                      <a:pt x="314325" y="704041"/>
                    </a:lnTo>
                    <a:lnTo>
                      <a:pt x="105727" y="189691"/>
                    </a:lnTo>
                    <a:lnTo>
                      <a:pt x="104775" y="189691"/>
                    </a:lnTo>
                    <a:lnTo>
                      <a:pt x="104775" y="704041"/>
                    </a:lnTo>
                    <a:lnTo>
                      <a:pt x="0" y="704041"/>
                    </a:lnTo>
                    <a:lnTo>
                      <a:pt x="0" y="48721"/>
                    </a:lnTo>
                    <a:lnTo>
                      <a:pt x="162877" y="48721"/>
                    </a:lnTo>
                    <a:lnTo>
                      <a:pt x="351472" y="534496"/>
                    </a:lnTo>
                    <a:lnTo>
                      <a:pt x="354330" y="534496"/>
                    </a:lnTo>
                    <a:lnTo>
                      <a:pt x="553402" y="48721"/>
                    </a:lnTo>
                    <a:lnTo>
                      <a:pt x="709613" y="48721"/>
                    </a:lnTo>
                    <a:close/>
                    <a:moveTo>
                      <a:pt x="804863" y="98251"/>
                    </a:moveTo>
                    <a:cubicBezTo>
                      <a:pt x="804863" y="81106"/>
                      <a:pt x="811530" y="63961"/>
                      <a:pt x="824865" y="52531"/>
                    </a:cubicBezTo>
                    <a:cubicBezTo>
                      <a:pt x="851535" y="27766"/>
                      <a:pt x="893445" y="27766"/>
                      <a:pt x="921067" y="52531"/>
                    </a:cubicBezTo>
                    <a:cubicBezTo>
                      <a:pt x="933450" y="64913"/>
                      <a:pt x="940117" y="81106"/>
                      <a:pt x="940117" y="98251"/>
                    </a:cubicBezTo>
                    <a:cubicBezTo>
                      <a:pt x="941070" y="115396"/>
                      <a:pt x="933450" y="132541"/>
                      <a:pt x="920115" y="143971"/>
                    </a:cubicBezTo>
                    <a:cubicBezTo>
                      <a:pt x="906780" y="156353"/>
                      <a:pt x="890588" y="163021"/>
                      <a:pt x="872490" y="162068"/>
                    </a:cubicBezTo>
                    <a:cubicBezTo>
                      <a:pt x="854393" y="162068"/>
                      <a:pt x="837247" y="156353"/>
                      <a:pt x="824865" y="143971"/>
                    </a:cubicBezTo>
                    <a:cubicBezTo>
                      <a:pt x="812482" y="132541"/>
                      <a:pt x="804863" y="116348"/>
                      <a:pt x="804863" y="98251"/>
                    </a:cubicBezTo>
                    <a:lnTo>
                      <a:pt x="804863" y="98251"/>
                    </a:lnTo>
                    <a:close/>
                    <a:moveTo>
                      <a:pt x="927735" y="234458"/>
                    </a:moveTo>
                    <a:lnTo>
                      <a:pt x="927735" y="704993"/>
                    </a:lnTo>
                    <a:lnTo>
                      <a:pt x="817245" y="704993"/>
                    </a:lnTo>
                    <a:lnTo>
                      <a:pt x="817245" y="234458"/>
                    </a:lnTo>
                    <a:lnTo>
                      <a:pt x="927735" y="234458"/>
                    </a:lnTo>
                    <a:close/>
                    <a:moveTo>
                      <a:pt x="1263015" y="624031"/>
                    </a:moveTo>
                    <a:cubicBezTo>
                      <a:pt x="1281113" y="624031"/>
                      <a:pt x="1300163" y="620221"/>
                      <a:pt x="1317307" y="612601"/>
                    </a:cubicBezTo>
                    <a:cubicBezTo>
                      <a:pt x="1337310" y="604981"/>
                      <a:pt x="1355407" y="594503"/>
                      <a:pt x="1372553" y="582121"/>
                    </a:cubicBezTo>
                    <a:lnTo>
                      <a:pt x="1372553" y="684991"/>
                    </a:lnTo>
                    <a:cubicBezTo>
                      <a:pt x="1353503" y="695468"/>
                      <a:pt x="1333500" y="703088"/>
                      <a:pt x="1312545" y="707851"/>
                    </a:cubicBezTo>
                    <a:cubicBezTo>
                      <a:pt x="1288732" y="713566"/>
                      <a:pt x="1263015" y="715471"/>
                      <a:pt x="1238250" y="715471"/>
                    </a:cubicBezTo>
                    <a:cubicBezTo>
                      <a:pt x="1168717" y="715471"/>
                      <a:pt x="1112520" y="693563"/>
                      <a:pt x="1069657" y="649748"/>
                    </a:cubicBezTo>
                    <a:cubicBezTo>
                      <a:pt x="1026795" y="605933"/>
                      <a:pt x="1004888" y="549736"/>
                      <a:pt x="1004888" y="482108"/>
                    </a:cubicBezTo>
                    <a:cubicBezTo>
                      <a:pt x="1004888" y="406861"/>
                      <a:pt x="1026795" y="344948"/>
                      <a:pt x="1071563" y="295418"/>
                    </a:cubicBezTo>
                    <a:cubicBezTo>
                      <a:pt x="1116330" y="245888"/>
                      <a:pt x="1178242" y="222076"/>
                      <a:pt x="1259205" y="221123"/>
                    </a:cubicBezTo>
                    <a:cubicBezTo>
                      <a:pt x="1280160" y="221123"/>
                      <a:pt x="1301115" y="223981"/>
                      <a:pt x="1322070" y="228743"/>
                    </a:cubicBezTo>
                    <a:cubicBezTo>
                      <a:pt x="1339215" y="232553"/>
                      <a:pt x="1356360" y="239221"/>
                      <a:pt x="1372553" y="247793"/>
                    </a:cubicBezTo>
                    <a:lnTo>
                      <a:pt x="1372553" y="354473"/>
                    </a:lnTo>
                    <a:cubicBezTo>
                      <a:pt x="1356360" y="343043"/>
                      <a:pt x="1339215" y="332566"/>
                      <a:pt x="1320165" y="325898"/>
                    </a:cubicBezTo>
                    <a:cubicBezTo>
                      <a:pt x="1303020" y="319231"/>
                      <a:pt x="1283970" y="315421"/>
                      <a:pt x="1264920" y="314468"/>
                    </a:cubicBezTo>
                    <a:cubicBezTo>
                      <a:pt x="1224915" y="312563"/>
                      <a:pt x="1186815" y="328756"/>
                      <a:pt x="1159192" y="357331"/>
                    </a:cubicBezTo>
                    <a:cubicBezTo>
                      <a:pt x="1132523" y="385906"/>
                      <a:pt x="1119188" y="424006"/>
                      <a:pt x="1119188" y="472583"/>
                    </a:cubicBezTo>
                    <a:cubicBezTo>
                      <a:pt x="1119188" y="521161"/>
                      <a:pt x="1132523" y="557356"/>
                      <a:pt x="1157288" y="584026"/>
                    </a:cubicBezTo>
                    <a:cubicBezTo>
                      <a:pt x="1183005" y="610696"/>
                      <a:pt x="1218248" y="623078"/>
                      <a:pt x="1263015" y="624031"/>
                    </a:cubicBezTo>
                    <a:lnTo>
                      <a:pt x="1263015" y="624031"/>
                    </a:lnTo>
                    <a:close/>
                    <a:moveTo>
                      <a:pt x="1686878" y="226838"/>
                    </a:moveTo>
                    <a:cubicBezTo>
                      <a:pt x="1694498" y="226838"/>
                      <a:pt x="1703070" y="227791"/>
                      <a:pt x="1710690" y="228743"/>
                    </a:cubicBezTo>
                    <a:cubicBezTo>
                      <a:pt x="1716405" y="229696"/>
                      <a:pt x="1723073" y="231601"/>
                      <a:pt x="1728788" y="233506"/>
                    </a:cubicBezTo>
                    <a:lnTo>
                      <a:pt x="1728788" y="345901"/>
                    </a:lnTo>
                    <a:cubicBezTo>
                      <a:pt x="1721167" y="340186"/>
                      <a:pt x="1712595" y="336376"/>
                      <a:pt x="1703070" y="333518"/>
                    </a:cubicBezTo>
                    <a:cubicBezTo>
                      <a:pt x="1689735" y="329708"/>
                      <a:pt x="1676400" y="327803"/>
                      <a:pt x="1662113" y="327803"/>
                    </a:cubicBezTo>
                    <a:cubicBezTo>
                      <a:pt x="1635442" y="327803"/>
                      <a:pt x="1609725" y="340186"/>
                      <a:pt x="1593532" y="362093"/>
                    </a:cubicBezTo>
                    <a:cubicBezTo>
                      <a:pt x="1574482" y="384953"/>
                      <a:pt x="1564957" y="420196"/>
                      <a:pt x="1564957" y="467821"/>
                    </a:cubicBezTo>
                    <a:lnTo>
                      <a:pt x="1564957" y="704993"/>
                    </a:lnTo>
                    <a:lnTo>
                      <a:pt x="1454467" y="704993"/>
                    </a:lnTo>
                    <a:lnTo>
                      <a:pt x="1454467" y="234458"/>
                    </a:lnTo>
                    <a:lnTo>
                      <a:pt x="1564957" y="234458"/>
                    </a:lnTo>
                    <a:lnTo>
                      <a:pt x="1564957" y="308753"/>
                    </a:lnTo>
                    <a:lnTo>
                      <a:pt x="1566863" y="308753"/>
                    </a:lnTo>
                    <a:cubicBezTo>
                      <a:pt x="1575435" y="284941"/>
                      <a:pt x="1591628" y="263986"/>
                      <a:pt x="1612582" y="249698"/>
                    </a:cubicBezTo>
                    <a:cubicBezTo>
                      <a:pt x="1634490" y="233506"/>
                      <a:pt x="1661160" y="225886"/>
                      <a:pt x="1686878" y="226838"/>
                    </a:cubicBezTo>
                    <a:lnTo>
                      <a:pt x="1686878" y="226838"/>
                    </a:lnTo>
                    <a:close/>
                    <a:moveTo>
                      <a:pt x="1734503" y="476393"/>
                    </a:moveTo>
                    <a:cubicBezTo>
                      <a:pt x="1734503" y="398288"/>
                      <a:pt x="1756410" y="337328"/>
                      <a:pt x="1800225" y="291608"/>
                    </a:cubicBezTo>
                    <a:cubicBezTo>
                      <a:pt x="1844040" y="245888"/>
                      <a:pt x="1905000" y="223028"/>
                      <a:pt x="1983105" y="223028"/>
                    </a:cubicBezTo>
                    <a:cubicBezTo>
                      <a:pt x="2056448" y="223028"/>
                      <a:pt x="2113598" y="244936"/>
                      <a:pt x="2155508" y="288751"/>
                    </a:cubicBezTo>
                    <a:cubicBezTo>
                      <a:pt x="2197417" y="332566"/>
                      <a:pt x="2217420" y="391621"/>
                      <a:pt x="2217420" y="465916"/>
                    </a:cubicBezTo>
                    <a:cubicBezTo>
                      <a:pt x="2217420" y="542116"/>
                      <a:pt x="2195513" y="603076"/>
                      <a:pt x="2151698" y="647843"/>
                    </a:cubicBezTo>
                    <a:cubicBezTo>
                      <a:pt x="2107883" y="692611"/>
                      <a:pt x="2047875" y="715471"/>
                      <a:pt x="1972628" y="715471"/>
                    </a:cubicBezTo>
                    <a:cubicBezTo>
                      <a:pt x="1900238" y="715471"/>
                      <a:pt x="1842135" y="694516"/>
                      <a:pt x="1799273" y="651653"/>
                    </a:cubicBezTo>
                    <a:cubicBezTo>
                      <a:pt x="1756410" y="608791"/>
                      <a:pt x="1734503" y="550688"/>
                      <a:pt x="1734503" y="476393"/>
                    </a:cubicBezTo>
                    <a:lnTo>
                      <a:pt x="1734503" y="476393"/>
                    </a:lnTo>
                    <a:close/>
                    <a:moveTo>
                      <a:pt x="1849755" y="472583"/>
                    </a:moveTo>
                    <a:cubicBezTo>
                      <a:pt x="1849755" y="522113"/>
                      <a:pt x="1861185" y="559261"/>
                      <a:pt x="1883092" y="584978"/>
                    </a:cubicBezTo>
                    <a:cubicBezTo>
                      <a:pt x="1905000" y="610696"/>
                      <a:pt x="1937385" y="624031"/>
                      <a:pt x="1978342" y="624031"/>
                    </a:cubicBezTo>
                    <a:cubicBezTo>
                      <a:pt x="2018348" y="624031"/>
                      <a:pt x="2048828" y="610696"/>
                      <a:pt x="2069782" y="584978"/>
                    </a:cubicBezTo>
                    <a:cubicBezTo>
                      <a:pt x="2090738" y="559261"/>
                      <a:pt x="2101215" y="520208"/>
                      <a:pt x="2101215" y="469726"/>
                    </a:cubicBezTo>
                    <a:cubicBezTo>
                      <a:pt x="2101215" y="419243"/>
                      <a:pt x="2090738" y="381143"/>
                      <a:pt x="2068830" y="355426"/>
                    </a:cubicBezTo>
                    <a:cubicBezTo>
                      <a:pt x="2046923" y="329708"/>
                      <a:pt x="2016442" y="317326"/>
                      <a:pt x="1977390" y="316373"/>
                    </a:cubicBezTo>
                    <a:cubicBezTo>
                      <a:pt x="1936432" y="316373"/>
                      <a:pt x="1905000" y="329708"/>
                      <a:pt x="1883092" y="357331"/>
                    </a:cubicBezTo>
                    <a:cubicBezTo>
                      <a:pt x="1861185" y="384953"/>
                      <a:pt x="1849755" y="422101"/>
                      <a:pt x="1849755" y="472583"/>
                    </a:cubicBezTo>
                    <a:lnTo>
                      <a:pt x="1849755" y="472583"/>
                    </a:lnTo>
                    <a:close/>
                    <a:moveTo>
                      <a:pt x="2382203" y="358283"/>
                    </a:moveTo>
                    <a:cubicBezTo>
                      <a:pt x="2381250" y="372571"/>
                      <a:pt x="2386965" y="385906"/>
                      <a:pt x="2397442" y="395431"/>
                    </a:cubicBezTo>
                    <a:cubicBezTo>
                      <a:pt x="2407920" y="404003"/>
                      <a:pt x="2429828" y="415433"/>
                      <a:pt x="2464117" y="429721"/>
                    </a:cubicBezTo>
                    <a:cubicBezTo>
                      <a:pt x="2508885" y="447818"/>
                      <a:pt x="2539365" y="466868"/>
                      <a:pt x="2557463" y="489728"/>
                    </a:cubicBezTo>
                    <a:cubicBezTo>
                      <a:pt x="2575560" y="512588"/>
                      <a:pt x="2585085" y="540211"/>
                      <a:pt x="2584133" y="569738"/>
                    </a:cubicBezTo>
                    <a:cubicBezTo>
                      <a:pt x="2585085" y="611648"/>
                      <a:pt x="2566035" y="650701"/>
                      <a:pt x="2532698" y="675466"/>
                    </a:cubicBezTo>
                    <a:cubicBezTo>
                      <a:pt x="2498408" y="702136"/>
                      <a:pt x="2452688" y="716423"/>
                      <a:pt x="2394585" y="716423"/>
                    </a:cubicBezTo>
                    <a:cubicBezTo>
                      <a:pt x="2372678" y="716423"/>
                      <a:pt x="2350770" y="713566"/>
                      <a:pt x="2329815" y="708803"/>
                    </a:cubicBezTo>
                    <a:cubicBezTo>
                      <a:pt x="2308860" y="704993"/>
                      <a:pt x="2288858" y="699278"/>
                      <a:pt x="2269808" y="690706"/>
                    </a:cubicBezTo>
                    <a:lnTo>
                      <a:pt x="2269808" y="582121"/>
                    </a:lnTo>
                    <a:cubicBezTo>
                      <a:pt x="2289810" y="596408"/>
                      <a:pt x="2311717" y="606886"/>
                      <a:pt x="2334578" y="615458"/>
                    </a:cubicBezTo>
                    <a:cubicBezTo>
                      <a:pt x="2354580" y="623078"/>
                      <a:pt x="2376488" y="626888"/>
                      <a:pt x="2397442" y="627841"/>
                    </a:cubicBezTo>
                    <a:cubicBezTo>
                      <a:pt x="2416492" y="628793"/>
                      <a:pt x="2435542" y="625936"/>
                      <a:pt x="2452688" y="617363"/>
                    </a:cubicBezTo>
                    <a:cubicBezTo>
                      <a:pt x="2465070" y="609743"/>
                      <a:pt x="2471738" y="596408"/>
                      <a:pt x="2470785" y="582121"/>
                    </a:cubicBezTo>
                    <a:cubicBezTo>
                      <a:pt x="2470785" y="566881"/>
                      <a:pt x="2464117" y="552593"/>
                      <a:pt x="2452688" y="543068"/>
                    </a:cubicBezTo>
                    <a:cubicBezTo>
                      <a:pt x="2430780" y="527828"/>
                      <a:pt x="2407920" y="515446"/>
                      <a:pt x="2382203" y="506873"/>
                    </a:cubicBezTo>
                    <a:cubicBezTo>
                      <a:pt x="2341245" y="489728"/>
                      <a:pt x="2312670" y="470678"/>
                      <a:pt x="2295525" y="449723"/>
                    </a:cubicBezTo>
                    <a:cubicBezTo>
                      <a:pt x="2277428" y="425911"/>
                      <a:pt x="2268855" y="397336"/>
                      <a:pt x="2269808" y="367808"/>
                    </a:cubicBezTo>
                    <a:cubicBezTo>
                      <a:pt x="2268855" y="326851"/>
                      <a:pt x="2287905" y="287798"/>
                      <a:pt x="2320290" y="263033"/>
                    </a:cubicBezTo>
                    <a:cubicBezTo>
                      <a:pt x="2353628" y="235411"/>
                      <a:pt x="2397442" y="222076"/>
                      <a:pt x="2451735" y="222076"/>
                    </a:cubicBezTo>
                    <a:cubicBezTo>
                      <a:pt x="2469833" y="222076"/>
                      <a:pt x="2488883" y="223981"/>
                      <a:pt x="2506980" y="227791"/>
                    </a:cubicBezTo>
                    <a:cubicBezTo>
                      <a:pt x="2524125" y="230648"/>
                      <a:pt x="2541270" y="235411"/>
                      <a:pt x="2558415" y="242078"/>
                    </a:cubicBezTo>
                    <a:lnTo>
                      <a:pt x="2558415" y="346853"/>
                    </a:lnTo>
                    <a:cubicBezTo>
                      <a:pt x="2542223" y="336376"/>
                      <a:pt x="2525078" y="327803"/>
                      <a:pt x="2506980" y="322088"/>
                    </a:cubicBezTo>
                    <a:cubicBezTo>
                      <a:pt x="2488883" y="315421"/>
                      <a:pt x="2468880" y="311611"/>
                      <a:pt x="2449830" y="311611"/>
                    </a:cubicBezTo>
                    <a:cubicBezTo>
                      <a:pt x="2432685" y="310658"/>
                      <a:pt x="2415540" y="315421"/>
                      <a:pt x="2400300" y="323993"/>
                    </a:cubicBezTo>
                    <a:cubicBezTo>
                      <a:pt x="2388870" y="331613"/>
                      <a:pt x="2381250" y="343996"/>
                      <a:pt x="2382203" y="358283"/>
                    </a:cubicBezTo>
                    <a:lnTo>
                      <a:pt x="2382203" y="358283"/>
                    </a:lnTo>
                    <a:close/>
                    <a:moveTo>
                      <a:pt x="2631758" y="476393"/>
                    </a:moveTo>
                    <a:cubicBezTo>
                      <a:pt x="2631758" y="398288"/>
                      <a:pt x="2653665" y="337328"/>
                      <a:pt x="2697480" y="291608"/>
                    </a:cubicBezTo>
                    <a:cubicBezTo>
                      <a:pt x="2741295" y="245888"/>
                      <a:pt x="2802255" y="223028"/>
                      <a:pt x="2880360" y="223028"/>
                    </a:cubicBezTo>
                    <a:cubicBezTo>
                      <a:pt x="2953703" y="223028"/>
                      <a:pt x="3010853" y="244936"/>
                      <a:pt x="3052763" y="288751"/>
                    </a:cubicBezTo>
                    <a:cubicBezTo>
                      <a:pt x="3093720" y="332566"/>
                      <a:pt x="3114675" y="391621"/>
                      <a:pt x="3114675" y="465916"/>
                    </a:cubicBezTo>
                    <a:cubicBezTo>
                      <a:pt x="3114675" y="542116"/>
                      <a:pt x="3092767" y="603076"/>
                      <a:pt x="3048953" y="647843"/>
                    </a:cubicBezTo>
                    <a:cubicBezTo>
                      <a:pt x="3005138" y="692611"/>
                      <a:pt x="2945130" y="715471"/>
                      <a:pt x="2869883" y="715471"/>
                    </a:cubicBezTo>
                    <a:cubicBezTo>
                      <a:pt x="2796540" y="715471"/>
                      <a:pt x="2739390" y="694516"/>
                      <a:pt x="2696528" y="651653"/>
                    </a:cubicBezTo>
                    <a:cubicBezTo>
                      <a:pt x="2653665" y="609743"/>
                      <a:pt x="2631758" y="550688"/>
                      <a:pt x="2631758" y="476393"/>
                    </a:cubicBezTo>
                    <a:lnTo>
                      <a:pt x="2631758" y="476393"/>
                    </a:lnTo>
                    <a:close/>
                    <a:moveTo>
                      <a:pt x="2747010" y="472583"/>
                    </a:moveTo>
                    <a:cubicBezTo>
                      <a:pt x="2747010" y="522113"/>
                      <a:pt x="2758440" y="559261"/>
                      <a:pt x="2780348" y="584978"/>
                    </a:cubicBezTo>
                    <a:cubicBezTo>
                      <a:pt x="2802255" y="610696"/>
                      <a:pt x="2834640" y="624031"/>
                      <a:pt x="2875598" y="623078"/>
                    </a:cubicBezTo>
                    <a:cubicBezTo>
                      <a:pt x="2915603" y="623078"/>
                      <a:pt x="2946083" y="609743"/>
                      <a:pt x="2967038" y="584026"/>
                    </a:cubicBezTo>
                    <a:cubicBezTo>
                      <a:pt x="2987992" y="558308"/>
                      <a:pt x="2998470" y="519256"/>
                      <a:pt x="2998470" y="468773"/>
                    </a:cubicBezTo>
                    <a:cubicBezTo>
                      <a:pt x="2998470" y="418291"/>
                      <a:pt x="2987992" y="380191"/>
                      <a:pt x="2966085" y="354473"/>
                    </a:cubicBezTo>
                    <a:cubicBezTo>
                      <a:pt x="2944178" y="328756"/>
                      <a:pt x="2913698" y="316373"/>
                      <a:pt x="2874645" y="315421"/>
                    </a:cubicBezTo>
                    <a:cubicBezTo>
                      <a:pt x="2834640" y="315421"/>
                      <a:pt x="2803208" y="328756"/>
                      <a:pt x="2780348" y="356378"/>
                    </a:cubicBezTo>
                    <a:cubicBezTo>
                      <a:pt x="2757488" y="384001"/>
                      <a:pt x="2747010" y="422101"/>
                      <a:pt x="2747010" y="472583"/>
                    </a:cubicBezTo>
                    <a:lnTo>
                      <a:pt x="2747010" y="472583"/>
                    </a:lnTo>
                    <a:close/>
                    <a:moveTo>
                      <a:pt x="3481387" y="324946"/>
                    </a:moveTo>
                    <a:lnTo>
                      <a:pt x="3315653" y="324946"/>
                    </a:lnTo>
                    <a:lnTo>
                      <a:pt x="3315653" y="704041"/>
                    </a:lnTo>
                    <a:lnTo>
                      <a:pt x="3203258" y="704041"/>
                    </a:lnTo>
                    <a:lnTo>
                      <a:pt x="3203258" y="324946"/>
                    </a:lnTo>
                    <a:lnTo>
                      <a:pt x="3124200" y="324946"/>
                    </a:lnTo>
                    <a:lnTo>
                      <a:pt x="3124200" y="234458"/>
                    </a:lnTo>
                    <a:lnTo>
                      <a:pt x="3203258" y="234458"/>
                    </a:lnTo>
                    <a:lnTo>
                      <a:pt x="3203258" y="168736"/>
                    </a:lnTo>
                    <a:cubicBezTo>
                      <a:pt x="3201353" y="123016"/>
                      <a:pt x="3219450" y="79201"/>
                      <a:pt x="3251835" y="47768"/>
                    </a:cubicBezTo>
                    <a:cubicBezTo>
                      <a:pt x="3285173" y="15383"/>
                      <a:pt x="3329940" y="-1762"/>
                      <a:pt x="3375660" y="143"/>
                    </a:cubicBezTo>
                    <a:cubicBezTo>
                      <a:pt x="3387090" y="143"/>
                      <a:pt x="3399473" y="1096"/>
                      <a:pt x="3410903" y="2048"/>
                    </a:cubicBezTo>
                    <a:cubicBezTo>
                      <a:pt x="3420428" y="3001"/>
                      <a:pt x="3429000" y="4906"/>
                      <a:pt x="3438525" y="8716"/>
                    </a:cubicBezTo>
                    <a:lnTo>
                      <a:pt x="3438525" y="103966"/>
                    </a:lnTo>
                    <a:cubicBezTo>
                      <a:pt x="3432810" y="101108"/>
                      <a:pt x="3426142" y="98251"/>
                      <a:pt x="3419475" y="96346"/>
                    </a:cubicBezTo>
                    <a:cubicBezTo>
                      <a:pt x="3408998" y="93488"/>
                      <a:pt x="3398520" y="91583"/>
                      <a:pt x="3388042" y="91583"/>
                    </a:cubicBezTo>
                    <a:cubicBezTo>
                      <a:pt x="3368040" y="90631"/>
                      <a:pt x="3348037" y="98251"/>
                      <a:pt x="3334703" y="113491"/>
                    </a:cubicBezTo>
                    <a:cubicBezTo>
                      <a:pt x="3322320" y="127778"/>
                      <a:pt x="3315653" y="149686"/>
                      <a:pt x="3315653" y="177308"/>
                    </a:cubicBezTo>
                    <a:lnTo>
                      <a:pt x="3315653" y="234458"/>
                    </a:lnTo>
                    <a:lnTo>
                      <a:pt x="3480435" y="234458"/>
                    </a:lnTo>
                    <a:lnTo>
                      <a:pt x="3480435" y="128731"/>
                    </a:lnTo>
                    <a:lnTo>
                      <a:pt x="3591878" y="95393"/>
                    </a:lnTo>
                    <a:lnTo>
                      <a:pt x="3591878" y="234458"/>
                    </a:lnTo>
                    <a:lnTo>
                      <a:pt x="3704273" y="234458"/>
                    </a:lnTo>
                    <a:lnTo>
                      <a:pt x="3704273" y="324946"/>
                    </a:lnTo>
                    <a:lnTo>
                      <a:pt x="3592830" y="324946"/>
                    </a:lnTo>
                    <a:lnTo>
                      <a:pt x="3592830" y="544973"/>
                    </a:lnTo>
                    <a:cubicBezTo>
                      <a:pt x="3592830" y="573548"/>
                      <a:pt x="3597592" y="594503"/>
                      <a:pt x="3609023" y="605933"/>
                    </a:cubicBezTo>
                    <a:cubicBezTo>
                      <a:pt x="3620453" y="617363"/>
                      <a:pt x="3635692" y="624031"/>
                      <a:pt x="3658553" y="624031"/>
                    </a:cubicBezTo>
                    <a:cubicBezTo>
                      <a:pt x="3666173" y="624031"/>
                      <a:pt x="3673792" y="622126"/>
                      <a:pt x="3681412" y="619268"/>
                    </a:cubicBezTo>
                    <a:cubicBezTo>
                      <a:pt x="3689985" y="616411"/>
                      <a:pt x="3697605" y="612601"/>
                      <a:pt x="3705225" y="607838"/>
                    </a:cubicBezTo>
                    <a:lnTo>
                      <a:pt x="3705225" y="699278"/>
                    </a:lnTo>
                    <a:cubicBezTo>
                      <a:pt x="3693795" y="704041"/>
                      <a:pt x="3682365" y="707851"/>
                      <a:pt x="3669983" y="710708"/>
                    </a:cubicBezTo>
                    <a:cubicBezTo>
                      <a:pt x="3653790" y="713566"/>
                      <a:pt x="3637598" y="715471"/>
                      <a:pt x="3621405" y="715471"/>
                    </a:cubicBezTo>
                    <a:cubicBezTo>
                      <a:pt x="3574733" y="715471"/>
                      <a:pt x="3539490" y="703088"/>
                      <a:pt x="3516630" y="678323"/>
                    </a:cubicBezTo>
                    <a:cubicBezTo>
                      <a:pt x="3493770" y="653558"/>
                      <a:pt x="3481387" y="616411"/>
                      <a:pt x="3481387" y="565928"/>
                    </a:cubicBezTo>
                    <a:lnTo>
                      <a:pt x="3481387" y="324946"/>
                    </a:lnTo>
                    <a:close/>
                  </a:path>
                </a:pathLst>
              </a:custGeom>
              <a:solidFill>
                <a:schemeClr val="tx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" name="手繪多邊形: 圖案 21">
                <a:extLst>
                  <a:ext uri="{FF2B5EF4-FFF2-40B4-BE49-F238E27FC236}">
                    <a16:creationId xmlns:a16="http://schemas.microsoft.com/office/drawing/2014/main" id="{F47C445B-A704-480D-96CD-23DB4D4E4274}"/>
                  </a:ext>
                </a:extLst>
              </p:cNvPr>
              <p:cNvSpPr/>
              <p:nvPr/>
            </p:nvSpPr>
            <p:spPr>
              <a:xfrm>
                <a:off x="3489959" y="2886075"/>
                <a:ext cx="519112" cy="519112"/>
              </a:xfrm>
              <a:custGeom>
                <a:avLst/>
                <a:gdLst>
                  <a:gd name="connsiteX0" fmla="*/ 0 w 519112"/>
                  <a:gd name="connsiteY0" fmla="*/ 0 h 519112"/>
                  <a:gd name="connsiteX1" fmla="*/ 519113 w 519112"/>
                  <a:gd name="connsiteY1" fmla="*/ 0 h 519112"/>
                  <a:gd name="connsiteX2" fmla="*/ 519113 w 519112"/>
                  <a:gd name="connsiteY2" fmla="*/ 519113 h 519112"/>
                  <a:gd name="connsiteX3" fmla="*/ 0 w 519112"/>
                  <a:gd name="connsiteY3" fmla="*/ 519113 h 51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9112" h="519112">
                    <a:moveTo>
                      <a:pt x="0" y="0"/>
                    </a:moveTo>
                    <a:lnTo>
                      <a:pt x="519113" y="0"/>
                    </a:lnTo>
                    <a:lnTo>
                      <a:pt x="519113" y="519113"/>
                    </a:lnTo>
                    <a:lnTo>
                      <a:pt x="0" y="519113"/>
                    </a:lnTo>
                    <a:close/>
                  </a:path>
                </a:pathLst>
              </a:custGeom>
              <a:solidFill>
                <a:srgbClr val="F0512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手繪多邊形: 圖案 22">
                <a:extLst>
                  <a:ext uri="{FF2B5EF4-FFF2-40B4-BE49-F238E27FC236}">
                    <a16:creationId xmlns:a16="http://schemas.microsoft.com/office/drawing/2014/main" id="{7005C832-C403-47BF-8B02-44A22259F7E5}"/>
                  </a:ext>
                </a:extLst>
              </p:cNvPr>
              <p:cNvSpPr/>
              <p:nvPr/>
            </p:nvSpPr>
            <p:spPr>
              <a:xfrm>
                <a:off x="4063364" y="2886075"/>
                <a:ext cx="519112" cy="519112"/>
              </a:xfrm>
              <a:custGeom>
                <a:avLst/>
                <a:gdLst>
                  <a:gd name="connsiteX0" fmla="*/ 0 w 519112"/>
                  <a:gd name="connsiteY0" fmla="*/ 0 h 519112"/>
                  <a:gd name="connsiteX1" fmla="*/ 519113 w 519112"/>
                  <a:gd name="connsiteY1" fmla="*/ 0 h 519112"/>
                  <a:gd name="connsiteX2" fmla="*/ 519113 w 519112"/>
                  <a:gd name="connsiteY2" fmla="*/ 519113 h 519112"/>
                  <a:gd name="connsiteX3" fmla="*/ 0 w 519112"/>
                  <a:gd name="connsiteY3" fmla="*/ 519113 h 51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9112" h="519112">
                    <a:moveTo>
                      <a:pt x="0" y="0"/>
                    </a:moveTo>
                    <a:lnTo>
                      <a:pt x="519113" y="0"/>
                    </a:lnTo>
                    <a:lnTo>
                      <a:pt x="519113" y="519113"/>
                    </a:lnTo>
                    <a:lnTo>
                      <a:pt x="0" y="519113"/>
                    </a:lnTo>
                    <a:close/>
                  </a:path>
                </a:pathLst>
              </a:custGeom>
              <a:solidFill>
                <a:srgbClr val="7EBB4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手繪多邊形: 圖案 23">
                <a:extLst>
                  <a:ext uri="{FF2B5EF4-FFF2-40B4-BE49-F238E27FC236}">
                    <a16:creationId xmlns:a16="http://schemas.microsoft.com/office/drawing/2014/main" id="{75D18576-B7D8-4F0D-8E86-F7C183442F78}"/>
                  </a:ext>
                </a:extLst>
              </p:cNvPr>
              <p:cNvSpPr/>
              <p:nvPr/>
            </p:nvSpPr>
            <p:spPr>
              <a:xfrm>
                <a:off x="3489959" y="3459480"/>
                <a:ext cx="519112" cy="519112"/>
              </a:xfrm>
              <a:custGeom>
                <a:avLst/>
                <a:gdLst>
                  <a:gd name="connsiteX0" fmla="*/ 0 w 519112"/>
                  <a:gd name="connsiteY0" fmla="*/ 0 h 519112"/>
                  <a:gd name="connsiteX1" fmla="*/ 519113 w 519112"/>
                  <a:gd name="connsiteY1" fmla="*/ 0 h 519112"/>
                  <a:gd name="connsiteX2" fmla="*/ 519113 w 519112"/>
                  <a:gd name="connsiteY2" fmla="*/ 519112 h 519112"/>
                  <a:gd name="connsiteX3" fmla="*/ 0 w 519112"/>
                  <a:gd name="connsiteY3" fmla="*/ 519112 h 51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9112" h="519112">
                    <a:moveTo>
                      <a:pt x="0" y="0"/>
                    </a:moveTo>
                    <a:lnTo>
                      <a:pt x="519113" y="0"/>
                    </a:lnTo>
                    <a:lnTo>
                      <a:pt x="519113" y="519112"/>
                    </a:lnTo>
                    <a:lnTo>
                      <a:pt x="0" y="519112"/>
                    </a:lnTo>
                    <a:close/>
                  </a:path>
                </a:pathLst>
              </a:custGeom>
              <a:solidFill>
                <a:srgbClr val="33A0D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手繪多邊形: 圖案 24">
                <a:extLst>
                  <a:ext uri="{FF2B5EF4-FFF2-40B4-BE49-F238E27FC236}">
                    <a16:creationId xmlns:a16="http://schemas.microsoft.com/office/drawing/2014/main" id="{9806CE9D-2AF5-424A-8892-ECDD12BF4CE1}"/>
                  </a:ext>
                </a:extLst>
              </p:cNvPr>
              <p:cNvSpPr/>
              <p:nvPr/>
            </p:nvSpPr>
            <p:spPr>
              <a:xfrm>
                <a:off x="4063364" y="3459480"/>
                <a:ext cx="519112" cy="519112"/>
              </a:xfrm>
              <a:custGeom>
                <a:avLst/>
                <a:gdLst>
                  <a:gd name="connsiteX0" fmla="*/ 0 w 519112"/>
                  <a:gd name="connsiteY0" fmla="*/ 0 h 519112"/>
                  <a:gd name="connsiteX1" fmla="*/ 519113 w 519112"/>
                  <a:gd name="connsiteY1" fmla="*/ 0 h 519112"/>
                  <a:gd name="connsiteX2" fmla="*/ 519113 w 519112"/>
                  <a:gd name="connsiteY2" fmla="*/ 519112 h 519112"/>
                  <a:gd name="connsiteX3" fmla="*/ 0 w 519112"/>
                  <a:gd name="connsiteY3" fmla="*/ 519112 h 51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9112" h="519112">
                    <a:moveTo>
                      <a:pt x="0" y="0"/>
                    </a:moveTo>
                    <a:lnTo>
                      <a:pt x="519113" y="0"/>
                    </a:lnTo>
                    <a:lnTo>
                      <a:pt x="519113" y="519112"/>
                    </a:lnTo>
                    <a:lnTo>
                      <a:pt x="0" y="519112"/>
                    </a:lnTo>
                    <a:close/>
                  </a:path>
                </a:pathLst>
              </a:custGeom>
              <a:solidFill>
                <a:srgbClr val="FDB81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1FF00FDB-AAF5-49E1-A5AE-B581EEDB6C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99747" y="167615"/>
              <a:ext cx="1105167" cy="367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形 10">
            <a:extLst>
              <a:ext uri="{FF2B5EF4-FFF2-40B4-BE49-F238E27FC236}">
                <a16:creationId xmlns:a16="http://schemas.microsoft.com/office/drawing/2014/main" id="{9002E863-DE57-43E6-B32A-9316295E4E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65214F0-E73B-47AE-9666-18227696F62D}"/>
              </a:ext>
            </a:extLst>
          </p:cNvPr>
          <p:cNvGrpSpPr/>
          <p:nvPr userDrawn="1"/>
        </p:nvGrpSpPr>
        <p:grpSpPr>
          <a:xfrm>
            <a:off x="488764" y="2241678"/>
            <a:ext cx="6623871" cy="2374644"/>
            <a:chOff x="488764" y="2245493"/>
            <a:chExt cx="6623871" cy="2374644"/>
          </a:xfrm>
        </p:grpSpPr>
        <p:pic>
          <p:nvPicPr>
            <p:cNvPr id="28" name="圖形 27">
              <a:extLst>
                <a:ext uri="{FF2B5EF4-FFF2-40B4-BE49-F238E27FC236}">
                  <a16:creationId xmlns:a16="http://schemas.microsoft.com/office/drawing/2014/main" id="{5F0F34C8-6CFC-4B02-B5A9-5C63C3665A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8764" y="2245493"/>
              <a:ext cx="6623871" cy="1107634"/>
            </a:xfrm>
            <a:prstGeom prst="rect">
              <a:avLst/>
            </a:prstGeom>
          </p:spPr>
        </p:pic>
        <p:sp>
          <p:nvSpPr>
            <p:cNvPr id="47" name="TextBox 19">
              <a:extLst>
                <a:ext uri="{FF2B5EF4-FFF2-40B4-BE49-F238E27FC236}">
                  <a16:creationId xmlns:a16="http://schemas.microsoft.com/office/drawing/2014/main" id="{C178B942-4B4E-499D-82AD-33FDDA74C497}"/>
                </a:ext>
              </a:extLst>
            </p:cNvPr>
            <p:cNvSpPr txBox="1"/>
            <p:nvPr userDrawn="1"/>
          </p:nvSpPr>
          <p:spPr>
            <a:xfrm>
              <a:off x="697386" y="3659874"/>
              <a:ext cx="5194300" cy="960263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zh-TW" altLang="en-US" sz="48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探索 </a:t>
              </a:r>
              <a:r>
                <a:rPr lang="en-US" altLang="zh-TW" sz="48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.NET </a:t>
              </a:r>
              <a:r>
                <a:rPr lang="zh-TW" altLang="en-US" sz="48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新世界</a:t>
              </a:r>
              <a:endParaRPr lang="en-US" sz="4800" dirty="0" err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2B5678F-A0B6-413C-8276-CD5A645F75E5}"/>
              </a:ext>
            </a:extLst>
          </p:cNvPr>
          <p:cNvGrpSpPr/>
          <p:nvPr userDrawn="1"/>
        </p:nvGrpSpPr>
        <p:grpSpPr>
          <a:xfrm>
            <a:off x="6728429" y="167615"/>
            <a:ext cx="5376485" cy="635976"/>
            <a:chOff x="945938" y="5487921"/>
            <a:chExt cx="6633385" cy="784653"/>
          </a:xfrm>
        </p:grpSpPr>
        <p:pic>
          <p:nvPicPr>
            <p:cNvPr id="13" name="圖形 12">
              <a:extLst>
                <a:ext uri="{FF2B5EF4-FFF2-40B4-BE49-F238E27FC236}">
                  <a16:creationId xmlns:a16="http://schemas.microsoft.com/office/drawing/2014/main" id="{826B03E5-B4F1-4458-96AE-EF403C176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94895" y="5681065"/>
              <a:ext cx="1584110" cy="591509"/>
            </a:xfrm>
            <a:prstGeom prst="rect">
              <a:avLst/>
            </a:prstGeom>
          </p:spPr>
        </p:pic>
        <p:grpSp>
          <p:nvGrpSpPr>
            <p:cNvPr id="20" name="圖形 18">
              <a:extLst>
                <a:ext uri="{FF2B5EF4-FFF2-40B4-BE49-F238E27FC236}">
                  <a16:creationId xmlns:a16="http://schemas.microsoft.com/office/drawing/2014/main" id="{9F073E6E-BA5E-4673-9395-65110077356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5938" y="5626848"/>
              <a:ext cx="2330415" cy="496653"/>
              <a:chOff x="3489959" y="2886075"/>
              <a:chExt cx="5126354" cy="1092517"/>
            </a:xfrm>
          </p:grpSpPr>
          <p:sp>
            <p:nvSpPr>
              <p:cNvPr id="21" name="手繪多邊形: 圖案 20">
                <a:extLst>
                  <a:ext uri="{FF2B5EF4-FFF2-40B4-BE49-F238E27FC236}">
                    <a16:creationId xmlns:a16="http://schemas.microsoft.com/office/drawing/2014/main" id="{3385CF89-63E2-4DCC-8DD2-4B5843073791}"/>
                  </a:ext>
                </a:extLst>
              </p:cNvPr>
              <p:cNvSpPr/>
              <p:nvPr/>
            </p:nvSpPr>
            <p:spPr>
              <a:xfrm>
                <a:off x="4911089" y="3056429"/>
                <a:ext cx="3705224" cy="716423"/>
              </a:xfrm>
              <a:custGeom>
                <a:avLst/>
                <a:gdLst>
                  <a:gd name="connsiteX0" fmla="*/ 709613 w 3705224"/>
                  <a:gd name="connsiteY0" fmla="*/ 48721 h 716423"/>
                  <a:gd name="connsiteX1" fmla="*/ 709613 w 3705224"/>
                  <a:gd name="connsiteY1" fmla="*/ 704041 h 716423"/>
                  <a:gd name="connsiteX2" fmla="*/ 595313 w 3705224"/>
                  <a:gd name="connsiteY2" fmla="*/ 704041 h 716423"/>
                  <a:gd name="connsiteX3" fmla="*/ 595313 w 3705224"/>
                  <a:gd name="connsiteY3" fmla="*/ 189691 h 716423"/>
                  <a:gd name="connsiteX4" fmla="*/ 593407 w 3705224"/>
                  <a:gd name="connsiteY4" fmla="*/ 189691 h 716423"/>
                  <a:gd name="connsiteX5" fmla="*/ 389572 w 3705224"/>
                  <a:gd name="connsiteY5" fmla="*/ 704041 h 716423"/>
                  <a:gd name="connsiteX6" fmla="*/ 314325 w 3705224"/>
                  <a:gd name="connsiteY6" fmla="*/ 704041 h 716423"/>
                  <a:gd name="connsiteX7" fmla="*/ 105727 w 3705224"/>
                  <a:gd name="connsiteY7" fmla="*/ 189691 h 716423"/>
                  <a:gd name="connsiteX8" fmla="*/ 104775 w 3705224"/>
                  <a:gd name="connsiteY8" fmla="*/ 189691 h 716423"/>
                  <a:gd name="connsiteX9" fmla="*/ 104775 w 3705224"/>
                  <a:gd name="connsiteY9" fmla="*/ 704041 h 716423"/>
                  <a:gd name="connsiteX10" fmla="*/ 0 w 3705224"/>
                  <a:gd name="connsiteY10" fmla="*/ 704041 h 716423"/>
                  <a:gd name="connsiteX11" fmla="*/ 0 w 3705224"/>
                  <a:gd name="connsiteY11" fmla="*/ 48721 h 716423"/>
                  <a:gd name="connsiteX12" fmla="*/ 162877 w 3705224"/>
                  <a:gd name="connsiteY12" fmla="*/ 48721 h 716423"/>
                  <a:gd name="connsiteX13" fmla="*/ 351472 w 3705224"/>
                  <a:gd name="connsiteY13" fmla="*/ 534496 h 716423"/>
                  <a:gd name="connsiteX14" fmla="*/ 354330 w 3705224"/>
                  <a:gd name="connsiteY14" fmla="*/ 534496 h 716423"/>
                  <a:gd name="connsiteX15" fmla="*/ 553402 w 3705224"/>
                  <a:gd name="connsiteY15" fmla="*/ 48721 h 716423"/>
                  <a:gd name="connsiteX16" fmla="*/ 709613 w 3705224"/>
                  <a:gd name="connsiteY16" fmla="*/ 48721 h 716423"/>
                  <a:gd name="connsiteX17" fmla="*/ 804863 w 3705224"/>
                  <a:gd name="connsiteY17" fmla="*/ 98251 h 716423"/>
                  <a:gd name="connsiteX18" fmla="*/ 824865 w 3705224"/>
                  <a:gd name="connsiteY18" fmla="*/ 52531 h 716423"/>
                  <a:gd name="connsiteX19" fmla="*/ 921067 w 3705224"/>
                  <a:gd name="connsiteY19" fmla="*/ 52531 h 716423"/>
                  <a:gd name="connsiteX20" fmla="*/ 940117 w 3705224"/>
                  <a:gd name="connsiteY20" fmla="*/ 98251 h 716423"/>
                  <a:gd name="connsiteX21" fmla="*/ 920115 w 3705224"/>
                  <a:gd name="connsiteY21" fmla="*/ 143971 h 716423"/>
                  <a:gd name="connsiteX22" fmla="*/ 872490 w 3705224"/>
                  <a:gd name="connsiteY22" fmla="*/ 162068 h 716423"/>
                  <a:gd name="connsiteX23" fmla="*/ 824865 w 3705224"/>
                  <a:gd name="connsiteY23" fmla="*/ 143971 h 716423"/>
                  <a:gd name="connsiteX24" fmla="*/ 804863 w 3705224"/>
                  <a:gd name="connsiteY24" fmla="*/ 98251 h 716423"/>
                  <a:gd name="connsiteX25" fmla="*/ 804863 w 3705224"/>
                  <a:gd name="connsiteY25" fmla="*/ 98251 h 716423"/>
                  <a:gd name="connsiteX26" fmla="*/ 927735 w 3705224"/>
                  <a:gd name="connsiteY26" fmla="*/ 234458 h 716423"/>
                  <a:gd name="connsiteX27" fmla="*/ 927735 w 3705224"/>
                  <a:gd name="connsiteY27" fmla="*/ 704993 h 716423"/>
                  <a:gd name="connsiteX28" fmla="*/ 817245 w 3705224"/>
                  <a:gd name="connsiteY28" fmla="*/ 704993 h 716423"/>
                  <a:gd name="connsiteX29" fmla="*/ 817245 w 3705224"/>
                  <a:gd name="connsiteY29" fmla="*/ 234458 h 716423"/>
                  <a:gd name="connsiteX30" fmla="*/ 927735 w 3705224"/>
                  <a:gd name="connsiteY30" fmla="*/ 234458 h 716423"/>
                  <a:gd name="connsiteX31" fmla="*/ 1263015 w 3705224"/>
                  <a:gd name="connsiteY31" fmla="*/ 624031 h 716423"/>
                  <a:gd name="connsiteX32" fmla="*/ 1317307 w 3705224"/>
                  <a:gd name="connsiteY32" fmla="*/ 612601 h 716423"/>
                  <a:gd name="connsiteX33" fmla="*/ 1372553 w 3705224"/>
                  <a:gd name="connsiteY33" fmla="*/ 582121 h 716423"/>
                  <a:gd name="connsiteX34" fmla="*/ 1372553 w 3705224"/>
                  <a:gd name="connsiteY34" fmla="*/ 684991 h 716423"/>
                  <a:gd name="connsiteX35" fmla="*/ 1312545 w 3705224"/>
                  <a:gd name="connsiteY35" fmla="*/ 707851 h 716423"/>
                  <a:gd name="connsiteX36" fmla="*/ 1238250 w 3705224"/>
                  <a:gd name="connsiteY36" fmla="*/ 715471 h 716423"/>
                  <a:gd name="connsiteX37" fmla="*/ 1069657 w 3705224"/>
                  <a:gd name="connsiteY37" fmla="*/ 649748 h 716423"/>
                  <a:gd name="connsiteX38" fmla="*/ 1004888 w 3705224"/>
                  <a:gd name="connsiteY38" fmla="*/ 482108 h 716423"/>
                  <a:gd name="connsiteX39" fmla="*/ 1071563 w 3705224"/>
                  <a:gd name="connsiteY39" fmla="*/ 295418 h 716423"/>
                  <a:gd name="connsiteX40" fmla="*/ 1259205 w 3705224"/>
                  <a:gd name="connsiteY40" fmla="*/ 221123 h 716423"/>
                  <a:gd name="connsiteX41" fmla="*/ 1322070 w 3705224"/>
                  <a:gd name="connsiteY41" fmla="*/ 228743 h 716423"/>
                  <a:gd name="connsiteX42" fmla="*/ 1372553 w 3705224"/>
                  <a:gd name="connsiteY42" fmla="*/ 247793 h 716423"/>
                  <a:gd name="connsiteX43" fmla="*/ 1372553 w 3705224"/>
                  <a:gd name="connsiteY43" fmla="*/ 354473 h 716423"/>
                  <a:gd name="connsiteX44" fmla="*/ 1320165 w 3705224"/>
                  <a:gd name="connsiteY44" fmla="*/ 325898 h 716423"/>
                  <a:gd name="connsiteX45" fmla="*/ 1264920 w 3705224"/>
                  <a:gd name="connsiteY45" fmla="*/ 314468 h 716423"/>
                  <a:gd name="connsiteX46" fmla="*/ 1159192 w 3705224"/>
                  <a:gd name="connsiteY46" fmla="*/ 357331 h 716423"/>
                  <a:gd name="connsiteX47" fmla="*/ 1119188 w 3705224"/>
                  <a:gd name="connsiteY47" fmla="*/ 472583 h 716423"/>
                  <a:gd name="connsiteX48" fmla="*/ 1157288 w 3705224"/>
                  <a:gd name="connsiteY48" fmla="*/ 584026 h 716423"/>
                  <a:gd name="connsiteX49" fmla="*/ 1263015 w 3705224"/>
                  <a:gd name="connsiteY49" fmla="*/ 624031 h 716423"/>
                  <a:gd name="connsiteX50" fmla="*/ 1263015 w 3705224"/>
                  <a:gd name="connsiteY50" fmla="*/ 624031 h 716423"/>
                  <a:gd name="connsiteX51" fmla="*/ 1686878 w 3705224"/>
                  <a:gd name="connsiteY51" fmla="*/ 226838 h 716423"/>
                  <a:gd name="connsiteX52" fmla="*/ 1710690 w 3705224"/>
                  <a:gd name="connsiteY52" fmla="*/ 228743 h 716423"/>
                  <a:gd name="connsiteX53" fmla="*/ 1728788 w 3705224"/>
                  <a:gd name="connsiteY53" fmla="*/ 233506 h 716423"/>
                  <a:gd name="connsiteX54" fmla="*/ 1728788 w 3705224"/>
                  <a:gd name="connsiteY54" fmla="*/ 345901 h 716423"/>
                  <a:gd name="connsiteX55" fmla="*/ 1703070 w 3705224"/>
                  <a:gd name="connsiteY55" fmla="*/ 333518 h 716423"/>
                  <a:gd name="connsiteX56" fmla="*/ 1662113 w 3705224"/>
                  <a:gd name="connsiteY56" fmla="*/ 327803 h 716423"/>
                  <a:gd name="connsiteX57" fmla="*/ 1593532 w 3705224"/>
                  <a:gd name="connsiteY57" fmla="*/ 362093 h 716423"/>
                  <a:gd name="connsiteX58" fmla="*/ 1564957 w 3705224"/>
                  <a:gd name="connsiteY58" fmla="*/ 467821 h 716423"/>
                  <a:gd name="connsiteX59" fmla="*/ 1564957 w 3705224"/>
                  <a:gd name="connsiteY59" fmla="*/ 704993 h 716423"/>
                  <a:gd name="connsiteX60" fmla="*/ 1454467 w 3705224"/>
                  <a:gd name="connsiteY60" fmla="*/ 704993 h 716423"/>
                  <a:gd name="connsiteX61" fmla="*/ 1454467 w 3705224"/>
                  <a:gd name="connsiteY61" fmla="*/ 234458 h 716423"/>
                  <a:gd name="connsiteX62" fmla="*/ 1564957 w 3705224"/>
                  <a:gd name="connsiteY62" fmla="*/ 234458 h 716423"/>
                  <a:gd name="connsiteX63" fmla="*/ 1564957 w 3705224"/>
                  <a:gd name="connsiteY63" fmla="*/ 308753 h 716423"/>
                  <a:gd name="connsiteX64" fmla="*/ 1566863 w 3705224"/>
                  <a:gd name="connsiteY64" fmla="*/ 308753 h 716423"/>
                  <a:gd name="connsiteX65" fmla="*/ 1612582 w 3705224"/>
                  <a:gd name="connsiteY65" fmla="*/ 249698 h 716423"/>
                  <a:gd name="connsiteX66" fmla="*/ 1686878 w 3705224"/>
                  <a:gd name="connsiteY66" fmla="*/ 226838 h 716423"/>
                  <a:gd name="connsiteX67" fmla="*/ 1686878 w 3705224"/>
                  <a:gd name="connsiteY67" fmla="*/ 226838 h 716423"/>
                  <a:gd name="connsiteX68" fmla="*/ 1734503 w 3705224"/>
                  <a:gd name="connsiteY68" fmla="*/ 476393 h 716423"/>
                  <a:gd name="connsiteX69" fmla="*/ 1800225 w 3705224"/>
                  <a:gd name="connsiteY69" fmla="*/ 291608 h 716423"/>
                  <a:gd name="connsiteX70" fmla="*/ 1983105 w 3705224"/>
                  <a:gd name="connsiteY70" fmla="*/ 223028 h 716423"/>
                  <a:gd name="connsiteX71" fmla="*/ 2155508 w 3705224"/>
                  <a:gd name="connsiteY71" fmla="*/ 288751 h 716423"/>
                  <a:gd name="connsiteX72" fmla="*/ 2217420 w 3705224"/>
                  <a:gd name="connsiteY72" fmla="*/ 465916 h 716423"/>
                  <a:gd name="connsiteX73" fmla="*/ 2151698 w 3705224"/>
                  <a:gd name="connsiteY73" fmla="*/ 647843 h 716423"/>
                  <a:gd name="connsiteX74" fmla="*/ 1972628 w 3705224"/>
                  <a:gd name="connsiteY74" fmla="*/ 715471 h 716423"/>
                  <a:gd name="connsiteX75" fmla="*/ 1799273 w 3705224"/>
                  <a:gd name="connsiteY75" fmla="*/ 651653 h 716423"/>
                  <a:gd name="connsiteX76" fmla="*/ 1734503 w 3705224"/>
                  <a:gd name="connsiteY76" fmla="*/ 476393 h 716423"/>
                  <a:gd name="connsiteX77" fmla="*/ 1734503 w 3705224"/>
                  <a:gd name="connsiteY77" fmla="*/ 476393 h 716423"/>
                  <a:gd name="connsiteX78" fmla="*/ 1849755 w 3705224"/>
                  <a:gd name="connsiteY78" fmla="*/ 472583 h 716423"/>
                  <a:gd name="connsiteX79" fmla="*/ 1883092 w 3705224"/>
                  <a:gd name="connsiteY79" fmla="*/ 584978 h 716423"/>
                  <a:gd name="connsiteX80" fmla="*/ 1978342 w 3705224"/>
                  <a:gd name="connsiteY80" fmla="*/ 624031 h 716423"/>
                  <a:gd name="connsiteX81" fmla="*/ 2069782 w 3705224"/>
                  <a:gd name="connsiteY81" fmla="*/ 584978 h 716423"/>
                  <a:gd name="connsiteX82" fmla="*/ 2101215 w 3705224"/>
                  <a:gd name="connsiteY82" fmla="*/ 469726 h 716423"/>
                  <a:gd name="connsiteX83" fmla="*/ 2068830 w 3705224"/>
                  <a:gd name="connsiteY83" fmla="*/ 355426 h 716423"/>
                  <a:gd name="connsiteX84" fmla="*/ 1977390 w 3705224"/>
                  <a:gd name="connsiteY84" fmla="*/ 316373 h 716423"/>
                  <a:gd name="connsiteX85" fmla="*/ 1883092 w 3705224"/>
                  <a:gd name="connsiteY85" fmla="*/ 357331 h 716423"/>
                  <a:gd name="connsiteX86" fmla="*/ 1849755 w 3705224"/>
                  <a:gd name="connsiteY86" fmla="*/ 472583 h 716423"/>
                  <a:gd name="connsiteX87" fmla="*/ 1849755 w 3705224"/>
                  <a:gd name="connsiteY87" fmla="*/ 472583 h 716423"/>
                  <a:gd name="connsiteX88" fmla="*/ 2382203 w 3705224"/>
                  <a:gd name="connsiteY88" fmla="*/ 358283 h 716423"/>
                  <a:gd name="connsiteX89" fmla="*/ 2397442 w 3705224"/>
                  <a:gd name="connsiteY89" fmla="*/ 395431 h 716423"/>
                  <a:gd name="connsiteX90" fmla="*/ 2464117 w 3705224"/>
                  <a:gd name="connsiteY90" fmla="*/ 429721 h 716423"/>
                  <a:gd name="connsiteX91" fmla="*/ 2557463 w 3705224"/>
                  <a:gd name="connsiteY91" fmla="*/ 489728 h 716423"/>
                  <a:gd name="connsiteX92" fmla="*/ 2584133 w 3705224"/>
                  <a:gd name="connsiteY92" fmla="*/ 569738 h 716423"/>
                  <a:gd name="connsiteX93" fmla="*/ 2532698 w 3705224"/>
                  <a:gd name="connsiteY93" fmla="*/ 675466 h 716423"/>
                  <a:gd name="connsiteX94" fmla="*/ 2394585 w 3705224"/>
                  <a:gd name="connsiteY94" fmla="*/ 716423 h 716423"/>
                  <a:gd name="connsiteX95" fmla="*/ 2329815 w 3705224"/>
                  <a:gd name="connsiteY95" fmla="*/ 708803 h 716423"/>
                  <a:gd name="connsiteX96" fmla="*/ 2269808 w 3705224"/>
                  <a:gd name="connsiteY96" fmla="*/ 690706 h 716423"/>
                  <a:gd name="connsiteX97" fmla="*/ 2269808 w 3705224"/>
                  <a:gd name="connsiteY97" fmla="*/ 582121 h 716423"/>
                  <a:gd name="connsiteX98" fmla="*/ 2334578 w 3705224"/>
                  <a:gd name="connsiteY98" fmla="*/ 615458 h 716423"/>
                  <a:gd name="connsiteX99" fmla="*/ 2397442 w 3705224"/>
                  <a:gd name="connsiteY99" fmla="*/ 627841 h 716423"/>
                  <a:gd name="connsiteX100" fmla="*/ 2452688 w 3705224"/>
                  <a:gd name="connsiteY100" fmla="*/ 617363 h 716423"/>
                  <a:gd name="connsiteX101" fmla="*/ 2470785 w 3705224"/>
                  <a:gd name="connsiteY101" fmla="*/ 582121 h 716423"/>
                  <a:gd name="connsiteX102" fmla="*/ 2452688 w 3705224"/>
                  <a:gd name="connsiteY102" fmla="*/ 543068 h 716423"/>
                  <a:gd name="connsiteX103" fmla="*/ 2382203 w 3705224"/>
                  <a:gd name="connsiteY103" fmla="*/ 506873 h 716423"/>
                  <a:gd name="connsiteX104" fmla="*/ 2295525 w 3705224"/>
                  <a:gd name="connsiteY104" fmla="*/ 449723 h 716423"/>
                  <a:gd name="connsiteX105" fmla="*/ 2269808 w 3705224"/>
                  <a:gd name="connsiteY105" fmla="*/ 367808 h 716423"/>
                  <a:gd name="connsiteX106" fmla="*/ 2320290 w 3705224"/>
                  <a:gd name="connsiteY106" fmla="*/ 263033 h 716423"/>
                  <a:gd name="connsiteX107" fmla="*/ 2451735 w 3705224"/>
                  <a:gd name="connsiteY107" fmla="*/ 222076 h 716423"/>
                  <a:gd name="connsiteX108" fmla="*/ 2506980 w 3705224"/>
                  <a:gd name="connsiteY108" fmla="*/ 227791 h 716423"/>
                  <a:gd name="connsiteX109" fmla="*/ 2558415 w 3705224"/>
                  <a:gd name="connsiteY109" fmla="*/ 242078 h 716423"/>
                  <a:gd name="connsiteX110" fmla="*/ 2558415 w 3705224"/>
                  <a:gd name="connsiteY110" fmla="*/ 346853 h 716423"/>
                  <a:gd name="connsiteX111" fmla="*/ 2506980 w 3705224"/>
                  <a:gd name="connsiteY111" fmla="*/ 322088 h 716423"/>
                  <a:gd name="connsiteX112" fmla="*/ 2449830 w 3705224"/>
                  <a:gd name="connsiteY112" fmla="*/ 311611 h 716423"/>
                  <a:gd name="connsiteX113" fmla="*/ 2400300 w 3705224"/>
                  <a:gd name="connsiteY113" fmla="*/ 323993 h 716423"/>
                  <a:gd name="connsiteX114" fmla="*/ 2382203 w 3705224"/>
                  <a:gd name="connsiteY114" fmla="*/ 358283 h 716423"/>
                  <a:gd name="connsiteX115" fmla="*/ 2382203 w 3705224"/>
                  <a:gd name="connsiteY115" fmla="*/ 358283 h 716423"/>
                  <a:gd name="connsiteX116" fmla="*/ 2631758 w 3705224"/>
                  <a:gd name="connsiteY116" fmla="*/ 476393 h 716423"/>
                  <a:gd name="connsiteX117" fmla="*/ 2697480 w 3705224"/>
                  <a:gd name="connsiteY117" fmla="*/ 291608 h 716423"/>
                  <a:gd name="connsiteX118" fmla="*/ 2880360 w 3705224"/>
                  <a:gd name="connsiteY118" fmla="*/ 223028 h 716423"/>
                  <a:gd name="connsiteX119" fmla="*/ 3052763 w 3705224"/>
                  <a:gd name="connsiteY119" fmla="*/ 288751 h 716423"/>
                  <a:gd name="connsiteX120" fmla="*/ 3114675 w 3705224"/>
                  <a:gd name="connsiteY120" fmla="*/ 465916 h 716423"/>
                  <a:gd name="connsiteX121" fmla="*/ 3048953 w 3705224"/>
                  <a:gd name="connsiteY121" fmla="*/ 647843 h 716423"/>
                  <a:gd name="connsiteX122" fmla="*/ 2869883 w 3705224"/>
                  <a:gd name="connsiteY122" fmla="*/ 715471 h 716423"/>
                  <a:gd name="connsiteX123" fmla="*/ 2696528 w 3705224"/>
                  <a:gd name="connsiteY123" fmla="*/ 651653 h 716423"/>
                  <a:gd name="connsiteX124" fmla="*/ 2631758 w 3705224"/>
                  <a:gd name="connsiteY124" fmla="*/ 476393 h 716423"/>
                  <a:gd name="connsiteX125" fmla="*/ 2631758 w 3705224"/>
                  <a:gd name="connsiteY125" fmla="*/ 476393 h 716423"/>
                  <a:gd name="connsiteX126" fmla="*/ 2747010 w 3705224"/>
                  <a:gd name="connsiteY126" fmla="*/ 472583 h 716423"/>
                  <a:gd name="connsiteX127" fmla="*/ 2780348 w 3705224"/>
                  <a:gd name="connsiteY127" fmla="*/ 584978 h 716423"/>
                  <a:gd name="connsiteX128" fmla="*/ 2875598 w 3705224"/>
                  <a:gd name="connsiteY128" fmla="*/ 623078 h 716423"/>
                  <a:gd name="connsiteX129" fmla="*/ 2967038 w 3705224"/>
                  <a:gd name="connsiteY129" fmla="*/ 584026 h 716423"/>
                  <a:gd name="connsiteX130" fmla="*/ 2998470 w 3705224"/>
                  <a:gd name="connsiteY130" fmla="*/ 468773 h 716423"/>
                  <a:gd name="connsiteX131" fmla="*/ 2966085 w 3705224"/>
                  <a:gd name="connsiteY131" fmla="*/ 354473 h 716423"/>
                  <a:gd name="connsiteX132" fmla="*/ 2874645 w 3705224"/>
                  <a:gd name="connsiteY132" fmla="*/ 315421 h 716423"/>
                  <a:gd name="connsiteX133" fmla="*/ 2780348 w 3705224"/>
                  <a:gd name="connsiteY133" fmla="*/ 356378 h 716423"/>
                  <a:gd name="connsiteX134" fmla="*/ 2747010 w 3705224"/>
                  <a:gd name="connsiteY134" fmla="*/ 472583 h 716423"/>
                  <a:gd name="connsiteX135" fmla="*/ 2747010 w 3705224"/>
                  <a:gd name="connsiteY135" fmla="*/ 472583 h 716423"/>
                  <a:gd name="connsiteX136" fmla="*/ 3481387 w 3705224"/>
                  <a:gd name="connsiteY136" fmla="*/ 324946 h 716423"/>
                  <a:gd name="connsiteX137" fmla="*/ 3315653 w 3705224"/>
                  <a:gd name="connsiteY137" fmla="*/ 324946 h 716423"/>
                  <a:gd name="connsiteX138" fmla="*/ 3315653 w 3705224"/>
                  <a:gd name="connsiteY138" fmla="*/ 704041 h 716423"/>
                  <a:gd name="connsiteX139" fmla="*/ 3203258 w 3705224"/>
                  <a:gd name="connsiteY139" fmla="*/ 704041 h 716423"/>
                  <a:gd name="connsiteX140" fmla="*/ 3203258 w 3705224"/>
                  <a:gd name="connsiteY140" fmla="*/ 324946 h 716423"/>
                  <a:gd name="connsiteX141" fmla="*/ 3124200 w 3705224"/>
                  <a:gd name="connsiteY141" fmla="*/ 324946 h 716423"/>
                  <a:gd name="connsiteX142" fmla="*/ 3124200 w 3705224"/>
                  <a:gd name="connsiteY142" fmla="*/ 234458 h 716423"/>
                  <a:gd name="connsiteX143" fmla="*/ 3203258 w 3705224"/>
                  <a:gd name="connsiteY143" fmla="*/ 234458 h 716423"/>
                  <a:gd name="connsiteX144" fmla="*/ 3203258 w 3705224"/>
                  <a:gd name="connsiteY144" fmla="*/ 168736 h 716423"/>
                  <a:gd name="connsiteX145" fmla="*/ 3251835 w 3705224"/>
                  <a:gd name="connsiteY145" fmla="*/ 47768 h 716423"/>
                  <a:gd name="connsiteX146" fmla="*/ 3375660 w 3705224"/>
                  <a:gd name="connsiteY146" fmla="*/ 143 h 716423"/>
                  <a:gd name="connsiteX147" fmla="*/ 3410903 w 3705224"/>
                  <a:gd name="connsiteY147" fmla="*/ 2048 h 716423"/>
                  <a:gd name="connsiteX148" fmla="*/ 3438525 w 3705224"/>
                  <a:gd name="connsiteY148" fmla="*/ 8716 h 716423"/>
                  <a:gd name="connsiteX149" fmla="*/ 3438525 w 3705224"/>
                  <a:gd name="connsiteY149" fmla="*/ 103966 h 716423"/>
                  <a:gd name="connsiteX150" fmla="*/ 3419475 w 3705224"/>
                  <a:gd name="connsiteY150" fmla="*/ 96346 h 716423"/>
                  <a:gd name="connsiteX151" fmla="*/ 3388042 w 3705224"/>
                  <a:gd name="connsiteY151" fmla="*/ 91583 h 716423"/>
                  <a:gd name="connsiteX152" fmla="*/ 3334703 w 3705224"/>
                  <a:gd name="connsiteY152" fmla="*/ 113491 h 716423"/>
                  <a:gd name="connsiteX153" fmla="*/ 3315653 w 3705224"/>
                  <a:gd name="connsiteY153" fmla="*/ 177308 h 716423"/>
                  <a:gd name="connsiteX154" fmla="*/ 3315653 w 3705224"/>
                  <a:gd name="connsiteY154" fmla="*/ 234458 h 716423"/>
                  <a:gd name="connsiteX155" fmla="*/ 3480435 w 3705224"/>
                  <a:gd name="connsiteY155" fmla="*/ 234458 h 716423"/>
                  <a:gd name="connsiteX156" fmla="*/ 3480435 w 3705224"/>
                  <a:gd name="connsiteY156" fmla="*/ 128731 h 716423"/>
                  <a:gd name="connsiteX157" fmla="*/ 3591878 w 3705224"/>
                  <a:gd name="connsiteY157" fmla="*/ 95393 h 716423"/>
                  <a:gd name="connsiteX158" fmla="*/ 3591878 w 3705224"/>
                  <a:gd name="connsiteY158" fmla="*/ 234458 h 716423"/>
                  <a:gd name="connsiteX159" fmla="*/ 3704273 w 3705224"/>
                  <a:gd name="connsiteY159" fmla="*/ 234458 h 716423"/>
                  <a:gd name="connsiteX160" fmla="*/ 3704273 w 3705224"/>
                  <a:gd name="connsiteY160" fmla="*/ 324946 h 716423"/>
                  <a:gd name="connsiteX161" fmla="*/ 3592830 w 3705224"/>
                  <a:gd name="connsiteY161" fmla="*/ 324946 h 716423"/>
                  <a:gd name="connsiteX162" fmla="*/ 3592830 w 3705224"/>
                  <a:gd name="connsiteY162" fmla="*/ 544973 h 716423"/>
                  <a:gd name="connsiteX163" fmla="*/ 3609023 w 3705224"/>
                  <a:gd name="connsiteY163" fmla="*/ 605933 h 716423"/>
                  <a:gd name="connsiteX164" fmla="*/ 3658553 w 3705224"/>
                  <a:gd name="connsiteY164" fmla="*/ 624031 h 716423"/>
                  <a:gd name="connsiteX165" fmla="*/ 3681412 w 3705224"/>
                  <a:gd name="connsiteY165" fmla="*/ 619268 h 716423"/>
                  <a:gd name="connsiteX166" fmla="*/ 3705225 w 3705224"/>
                  <a:gd name="connsiteY166" fmla="*/ 607838 h 716423"/>
                  <a:gd name="connsiteX167" fmla="*/ 3705225 w 3705224"/>
                  <a:gd name="connsiteY167" fmla="*/ 699278 h 716423"/>
                  <a:gd name="connsiteX168" fmla="*/ 3669983 w 3705224"/>
                  <a:gd name="connsiteY168" fmla="*/ 710708 h 716423"/>
                  <a:gd name="connsiteX169" fmla="*/ 3621405 w 3705224"/>
                  <a:gd name="connsiteY169" fmla="*/ 715471 h 716423"/>
                  <a:gd name="connsiteX170" fmla="*/ 3516630 w 3705224"/>
                  <a:gd name="connsiteY170" fmla="*/ 678323 h 716423"/>
                  <a:gd name="connsiteX171" fmla="*/ 3481387 w 3705224"/>
                  <a:gd name="connsiteY171" fmla="*/ 565928 h 716423"/>
                  <a:gd name="connsiteX172" fmla="*/ 3481387 w 3705224"/>
                  <a:gd name="connsiteY172" fmla="*/ 324946 h 716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</a:cxnLst>
                <a:rect l="l" t="t" r="r" b="b"/>
                <a:pathLst>
                  <a:path w="3705224" h="716423">
                    <a:moveTo>
                      <a:pt x="709613" y="48721"/>
                    </a:moveTo>
                    <a:lnTo>
                      <a:pt x="709613" y="704041"/>
                    </a:lnTo>
                    <a:lnTo>
                      <a:pt x="595313" y="704041"/>
                    </a:lnTo>
                    <a:lnTo>
                      <a:pt x="595313" y="189691"/>
                    </a:lnTo>
                    <a:lnTo>
                      <a:pt x="593407" y="189691"/>
                    </a:lnTo>
                    <a:lnTo>
                      <a:pt x="389572" y="704041"/>
                    </a:lnTo>
                    <a:lnTo>
                      <a:pt x="314325" y="704041"/>
                    </a:lnTo>
                    <a:lnTo>
                      <a:pt x="105727" y="189691"/>
                    </a:lnTo>
                    <a:lnTo>
                      <a:pt x="104775" y="189691"/>
                    </a:lnTo>
                    <a:lnTo>
                      <a:pt x="104775" y="704041"/>
                    </a:lnTo>
                    <a:lnTo>
                      <a:pt x="0" y="704041"/>
                    </a:lnTo>
                    <a:lnTo>
                      <a:pt x="0" y="48721"/>
                    </a:lnTo>
                    <a:lnTo>
                      <a:pt x="162877" y="48721"/>
                    </a:lnTo>
                    <a:lnTo>
                      <a:pt x="351472" y="534496"/>
                    </a:lnTo>
                    <a:lnTo>
                      <a:pt x="354330" y="534496"/>
                    </a:lnTo>
                    <a:lnTo>
                      <a:pt x="553402" y="48721"/>
                    </a:lnTo>
                    <a:lnTo>
                      <a:pt x="709613" y="48721"/>
                    </a:lnTo>
                    <a:close/>
                    <a:moveTo>
                      <a:pt x="804863" y="98251"/>
                    </a:moveTo>
                    <a:cubicBezTo>
                      <a:pt x="804863" y="81106"/>
                      <a:pt x="811530" y="63961"/>
                      <a:pt x="824865" y="52531"/>
                    </a:cubicBezTo>
                    <a:cubicBezTo>
                      <a:pt x="851535" y="27766"/>
                      <a:pt x="893445" y="27766"/>
                      <a:pt x="921067" y="52531"/>
                    </a:cubicBezTo>
                    <a:cubicBezTo>
                      <a:pt x="933450" y="64913"/>
                      <a:pt x="940117" y="81106"/>
                      <a:pt x="940117" y="98251"/>
                    </a:cubicBezTo>
                    <a:cubicBezTo>
                      <a:pt x="941070" y="115396"/>
                      <a:pt x="933450" y="132541"/>
                      <a:pt x="920115" y="143971"/>
                    </a:cubicBezTo>
                    <a:cubicBezTo>
                      <a:pt x="906780" y="156353"/>
                      <a:pt x="890588" y="163021"/>
                      <a:pt x="872490" y="162068"/>
                    </a:cubicBezTo>
                    <a:cubicBezTo>
                      <a:pt x="854393" y="162068"/>
                      <a:pt x="837247" y="156353"/>
                      <a:pt x="824865" y="143971"/>
                    </a:cubicBezTo>
                    <a:cubicBezTo>
                      <a:pt x="812482" y="132541"/>
                      <a:pt x="804863" y="116348"/>
                      <a:pt x="804863" y="98251"/>
                    </a:cubicBezTo>
                    <a:lnTo>
                      <a:pt x="804863" y="98251"/>
                    </a:lnTo>
                    <a:close/>
                    <a:moveTo>
                      <a:pt x="927735" y="234458"/>
                    </a:moveTo>
                    <a:lnTo>
                      <a:pt x="927735" y="704993"/>
                    </a:lnTo>
                    <a:lnTo>
                      <a:pt x="817245" y="704993"/>
                    </a:lnTo>
                    <a:lnTo>
                      <a:pt x="817245" y="234458"/>
                    </a:lnTo>
                    <a:lnTo>
                      <a:pt x="927735" y="234458"/>
                    </a:lnTo>
                    <a:close/>
                    <a:moveTo>
                      <a:pt x="1263015" y="624031"/>
                    </a:moveTo>
                    <a:cubicBezTo>
                      <a:pt x="1281113" y="624031"/>
                      <a:pt x="1300163" y="620221"/>
                      <a:pt x="1317307" y="612601"/>
                    </a:cubicBezTo>
                    <a:cubicBezTo>
                      <a:pt x="1337310" y="604981"/>
                      <a:pt x="1355407" y="594503"/>
                      <a:pt x="1372553" y="582121"/>
                    </a:cubicBezTo>
                    <a:lnTo>
                      <a:pt x="1372553" y="684991"/>
                    </a:lnTo>
                    <a:cubicBezTo>
                      <a:pt x="1353503" y="695468"/>
                      <a:pt x="1333500" y="703088"/>
                      <a:pt x="1312545" y="707851"/>
                    </a:cubicBezTo>
                    <a:cubicBezTo>
                      <a:pt x="1288732" y="713566"/>
                      <a:pt x="1263015" y="715471"/>
                      <a:pt x="1238250" y="715471"/>
                    </a:cubicBezTo>
                    <a:cubicBezTo>
                      <a:pt x="1168717" y="715471"/>
                      <a:pt x="1112520" y="693563"/>
                      <a:pt x="1069657" y="649748"/>
                    </a:cubicBezTo>
                    <a:cubicBezTo>
                      <a:pt x="1026795" y="605933"/>
                      <a:pt x="1004888" y="549736"/>
                      <a:pt x="1004888" y="482108"/>
                    </a:cubicBezTo>
                    <a:cubicBezTo>
                      <a:pt x="1004888" y="406861"/>
                      <a:pt x="1026795" y="344948"/>
                      <a:pt x="1071563" y="295418"/>
                    </a:cubicBezTo>
                    <a:cubicBezTo>
                      <a:pt x="1116330" y="245888"/>
                      <a:pt x="1178242" y="222076"/>
                      <a:pt x="1259205" y="221123"/>
                    </a:cubicBezTo>
                    <a:cubicBezTo>
                      <a:pt x="1280160" y="221123"/>
                      <a:pt x="1301115" y="223981"/>
                      <a:pt x="1322070" y="228743"/>
                    </a:cubicBezTo>
                    <a:cubicBezTo>
                      <a:pt x="1339215" y="232553"/>
                      <a:pt x="1356360" y="239221"/>
                      <a:pt x="1372553" y="247793"/>
                    </a:cubicBezTo>
                    <a:lnTo>
                      <a:pt x="1372553" y="354473"/>
                    </a:lnTo>
                    <a:cubicBezTo>
                      <a:pt x="1356360" y="343043"/>
                      <a:pt x="1339215" y="332566"/>
                      <a:pt x="1320165" y="325898"/>
                    </a:cubicBezTo>
                    <a:cubicBezTo>
                      <a:pt x="1303020" y="319231"/>
                      <a:pt x="1283970" y="315421"/>
                      <a:pt x="1264920" y="314468"/>
                    </a:cubicBezTo>
                    <a:cubicBezTo>
                      <a:pt x="1224915" y="312563"/>
                      <a:pt x="1186815" y="328756"/>
                      <a:pt x="1159192" y="357331"/>
                    </a:cubicBezTo>
                    <a:cubicBezTo>
                      <a:pt x="1132523" y="385906"/>
                      <a:pt x="1119188" y="424006"/>
                      <a:pt x="1119188" y="472583"/>
                    </a:cubicBezTo>
                    <a:cubicBezTo>
                      <a:pt x="1119188" y="521161"/>
                      <a:pt x="1132523" y="557356"/>
                      <a:pt x="1157288" y="584026"/>
                    </a:cubicBezTo>
                    <a:cubicBezTo>
                      <a:pt x="1183005" y="610696"/>
                      <a:pt x="1218248" y="623078"/>
                      <a:pt x="1263015" y="624031"/>
                    </a:cubicBezTo>
                    <a:lnTo>
                      <a:pt x="1263015" y="624031"/>
                    </a:lnTo>
                    <a:close/>
                    <a:moveTo>
                      <a:pt x="1686878" y="226838"/>
                    </a:moveTo>
                    <a:cubicBezTo>
                      <a:pt x="1694498" y="226838"/>
                      <a:pt x="1703070" y="227791"/>
                      <a:pt x="1710690" y="228743"/>
                    </a:cubicBezTo>
                    <a:cubicBezTo>
                      <a:pt x="1716405" y="229696"/>
                      <a:pt x="1723073" y="231601"/>
                      <a:pt x="1728788" y="233506"/>
                    </a:cubicBezTo>
                    <a:lnTo>
                      <a:pt x="1728788" y="345901"/>
                    </a:lnTo>
                    <a:cubicBezTo>
                      <a:pt x="1721167" y="340186"/>
                      <a:pt x="1712595" y="336376"/>
                      <a:pt x="1703070" y="333518"/>
                    </a:cubicBezTo>
                    <a:cubicBezTo>
                      <a:pt x="1689735" y="329708"/>
                      <a:pt x="1676400" y="327803"/>
                      <a:pt x="1662113" y="327803"/>
                    </a:cubicBezTo>
                    <a:cubicBezTo>
                      <a:pt x="1635442" y="327803"/>
                      <a:pt x="1609725" y="340186"/>
                      <a:pt x="1593532" y="362093"/>
                    </a:cubicBezTo>
                    <a:cubicBezTo>
                      <a:pt x="1574482" y="384953"/>
                      <a:pt x="1564957" y="420196"/>
                      <a:pt x="1564957" y="467821"/>
                    </a:cubicBezTo>
                    <a:lnTo>
                      <a:pt x="1564957" y="704993"/>
                    </a:lnTo>
                    <a:lnTo>
                      <a:pt x="1454467" y="704993"/>
                    </a:lnTo>
                    <a:lnTo>
                      <a:pt x="1454467" y="234458"/>
                    </a:lnTo>
                    <a:lnTo>
                      <a:pt x="1564957" y="234458"/>
                    </a:lnTo>
                    <a:lnTo>
                      <a:pt x="1564957" y="308753"/>
                    </a:lnTo>
                    <a:lnTo>
                      <a:pt x="1566863" y="308753"/>
                    </a:lnTo>
                    <a:cubicBezTo>
                      <a:pt x="1575435" y="284941"/>
                      <a:pt x="1591628" y="263986"/>
                      <a:pt x="1612582" y="249698"/>
                    </a:cubicBezTo>
                    <a:cubicBezTo>
                      <a:pt x="1634490" y="233506"/>
                      <a:pt x="1661160" y="225886"/>
                      <a:pt x="1686878" y="226838"/>
                    </a:cubicBezTo>
                    <a:lnTo>
                      <a:pt x="1686878" y="226838"/>
                    </a:lnTo>
                    <a:close/>
                    <a:moveTo>
                      <a:pt x="1734503" y="476393"/>
                    </a:moveTo>
                    <a:cubicBezTo>
                      <a:pt x="1734503" y="398288"/>
                      <a:pt x="1756410" y="337328"/>
                      <a:pt x="1800225" y="291608"/>
                    </a:cubicBezTo>
                    <a:cubicBezTo>
                      <a:pt x="1844040" y="245888"/>
                      <a:pt x="1905000" y="223028"/>
                      <a:pt x="1983105" y="223028"/>
                    </a:cubicBezTo>
                    <a:cubicBezTo>
                      <a:pt x="2056448" y="223028"/>
                      <a:pt x="2113598" y="244936"/>
                      <a:pt x="2155508" y="288751"/>
                    </a:cubicBezTo>
                    <a:cubicBezTo>
                      <a:pt x="2197417" y="332566"/>
                      <a:pt x="2217420" y="391621"/>
                      <a:pt x="2217420" y="465916"/>
                    </a:cubicBezTo>
                    <a:cubicBezTo>
                      <a:pt x="2217420" y="542116"/>
                      <a:pt x="2195513" y="603076"/>
                      <a:pt x="2151698" y="647843"/>
                    </a:cubicBezTo>
                    <a:cubicBezTo>
                      <a:pt x="2107883" y="692611"/>
                      <a:pt x="2047875" y="715471"/>
                      <a:pt x="1972628" y="715471"/>
                    </a:cubicBezTo>
                    <a:cubicBezTo>
                      <a:pt x="1900238" y="715471"/>
                      <a:pt x="1842135" y="694516"/>
                      <a:pt x="1799273" y="651653"/>
                    </a:cubicBezTo>
                    <a:cubicBezTo>
                      <a:pt x="1756410" y="608791"/>
                      <a:pt x="1734503" y="550688"/>
                      <a:pt x="1734503" y="476393"/>
                    </a:cubicBezTo>
                    <a:lnTo>
                      <a:pt x="1734503" y="476393"/>
                    </a:lnTo>
                    <a:close/>
                    <a:moveTo>
                      <a:pt x="1849755" y="472583"/>
                    </a:moveTo>
                    <a:cubicBezTo>
                      <a:pt x="1849755" y="522113"/>
                      <a:pt x="1861185" y="559261"/>
                      <a:pt x="1883092" y="584978"/>
                    </a:cubicBezTo>
                    <a:cubicBezTo>
                      <a:pt x="1905000" y="610696"/>
                      <a:pt x="1937385" y="624031"/>
                      <a:pt x="1978342" y="624031"/>
                    </a:cubicBezTo>
                    <a:cubicBezTo>
                      <a:pt x="2018348" y="624031"/>
                      <a:pt x="2048828" y="610696"/>
                      <a:pt x="2069782" y="584978"/>
                    </a:cubicBezTo>
                    <a:cubicBezTo>
                      <a:pt x="2090738" y="559261"/>
                      <a:pt x="2101215" y="520208"/>
                      <a:pt x="2101215" y="469726"/>
                    </a:cubicBezTo>
                    <a:cubicBezTo>
                      <a:pt x="2101215" y="419243"/>
                      <a:pt x="2090738" y="381143"/>
                      <a:pt x="2068830" y="355426"/>
                    </a:cubicBezTo>
                    <a:cubicBezTo>
                      <a:pt x="2046923" y="329708"/>
                      <a:pt x="2016442" y="317326"/>
                      <a:pt x="1977390" y="316373"/>
                    </a:cubicBezTo>
                    <a:cubicBezTo>
                      <a:pt x="1936432" y="316373"/>
                      <a:pt x="1905000" y="329708"/>
                      <a:pt x="1883092" y="357331"/>
                    </a:cubicBezTo>
                    <a:cubicBezTo>
                      <a:pt x="1861185" y="384953"/>
                      <a:pt x="1849755" y="422101"/>
                      <a:pt x="1849755" y="472583"/>
                    </a:cubicBezTo>
                    <a:lnTo>
                      <a:pt x="1849755" y="472583"/>
                    </a:lnTo>
                    <a:close/>
                    <a:moveTo>
                      <a:pt x="2382203" y="358283"/>
                    </a:moveTo>
                    <a:cubicBezTo>
                      <a:pt x="2381250" y="372571"/>
                      <a:pt x="2386965" y="385906"/>
                      <a:pt x="2397442" y="395431"/>
                    </a:cubicBezTo>
                    <a:cubicBezTo>
                      <a:pt x="2407920" y="404003"/>
                      <a:pt x="2429828" y="415433"/>
                      <a:pt x="2464117" y="429721"/>
                    </a:cubicBezTo>
                    <a:cubicBezTo>
                      <a:pt x="2508885" y="447818"/>
                      <a:pt x="2539365" y="466868"/>
                      <a:pt x="2557463" y="489728"/>
                    </a:cubicBezTo>
                    <a:cubicBezTo>
                      <a:pt x="2575560" y="512588"/>
                      <a:pt x="2585085" y="540211"/>
                      <a:pt x="2584133" y="569738"/>
                    </a:cubicBezTo>
                    <a:cubicBezTo>
                      <a:pt x="2585085" y="611648"/>
                      <a:pt x="2566035" y="650701"/>
                      <a:pt x="2532698" y="675466"/>
                    </a:cubicBezTo>
                    <a:cubicBezTo>
                      <a:pt x="2498408" y="702136"/>
                      <a:pt x="2452688" y="716423"/>
                      <a:pt x="2394585" y="716423"/>
                    </a:cubicBezTo>
                    <a:cubicBezTo>
                      <a:pt x="2372678" y="716423"/>
                      <a:pt x="2350770" y="713566"/>
                      <a:pt x="2329815" y="708803"/>
                    </a:cubicBezTo>
                    <a:cubicBezTo>
                      <a:pt x="2308860" y="704993"/>
                      <a:pt x="2288858" y="699278"/>
                      <a:pt x="2269808" y="690706"/>
                    </a:cubicBezTo>
                    <a:lnTo>
                      <a:pt x="2269808" y="582121"/>
                    </a:lnTo>
                    <a:cubicBezTo>
                      <a:pt x="2289810" y="596408"/>
                      <a:pt x="2311717" y="606886"/>
                      <a:pt x="2334578" y="615458"/>
                    </a:cubicBezTo>
                    <a:cubicBezTo>
                      <a:pt x="2354580" y="623078"/>
                      <a:pt x="2376488" y="626888"/>
                      <a:pt x="2397442" y="627841"/>
                    </a:cubicBezTo>
                    <a:cubicBezTo>
                      <a:pt x="2416492" y="628793"/>
                      <a:pt x="2435542" y="625936"/>
                      <a:pt x="2452688" y="617363"/>
                    </a:cubicBezTo>
                    <a:cubicBezTo>
                      <a:pt x="2465070" y="609743"/>
                      <a:pt x="2471738" y="596408"/>
                      <a:pt x="2470785" y="582121"/>
                    </a:cubicBezTo>
                    <a:cubicBezTo>
                      <a:pt x="2470785" y="566881"/>
                      <a:pt x="2464117" y="552593"/>
                      <a:pt x="2452688" y="543068"/>
                    </a:cubicBezTo>
                    <a:cubicBezTo>
                      <a:pt x="2430780" y="527828"/>
                      <a:pt x="2407920" y="515446"/>
                      <a:pt x="2382203" y="506873"/>
                    </a:cubicBezTo>
                    <a:cubicBezTo>
                      <a:pt x="2341245" y="489728"/>
                      <a:pt x="2312670" y="470678"/>
                      <a:pt x="2295525" y="449723"/>
                    </a:cubicBezTo>
                    <a:cubicBezTo>
                      <a:pt x="2277428" y="425911"/>
                      <a:pt x="2268855" y="397336"/>
                      <a:pt x="2269808" y="367808"/>
                    </a:cubicBezTo>
                    <a:cubicBezTo>
                      <a:pt x="2268855" y="326851"/>
                      <a:pt x="2287905" y="287798"/>
                      <a:pt x="2320290" y="263033"/>
                    </a:cubicBezTo>
                    <a:cubicBezTo>
                      <a:pt x="2353628" y="235411"/>
                      <a:pt x="2397442" y="222076"/>
                      <a:pt x="2451735" y="222076"/>
                    </a:cubicBezTo>
                    <a:cubicBezTo>
                      <a:pt x="2469833" y="222076"/>
                      <a:pt x="2488883" y="223981"/>
                      <a:pt x="2506980" y="227791"/>
                    </a:cubicBezTo>
                    <a:cubicBezTo>
                      <a:pt x="2524125" y="230648"/>
                      <a:pt x="2541270" y="235411"/>
                      <a:pt x="2558415" y="242078"/>
                    </a:cubicBezTo>
                    <a:lnTo>
                      <a:pt x="2558415" y="346853"/>
                    </a:lnTo>
                    <a:cubicBezTo>
                      <a:pt x="2542223" y="336376"/>
                      <a:pt x="2525078" y="327803"/>
                      <a:pt x="2506980" y="322088"/>
                    </a:cubicBezTo>
                    <a:cubicBezTo>
                      <a:pt x="2488883" y="315421"/>
                      <a:pt x="2468880" y="311611"/>
                      <a:pt x="2449830" y="311611"/>
                    </a:cubicBezTo>
                    <a:cubicBezTo>
                      <a:pt x="2432685" y="310658"/>
                      <a:pt x="2415540" y="315421"/>
                      <a:pt x="2400300" y="323993"/>
                    </a:cubicBezTo>
                    <a:cubicBezTo>
                      <a:pt x="2388870" y="331613"/>
                      <a:pt x="2381250" y="343996"/>
                      <a:pt x="2382203" y="358283"/>
                    </a:cubicBezTo>
                    <a:lnTo>
                      <a:pt x="2382203" y="358283"/>
                    </a:lnTo>
                    <a:close/>
                    <a:moveTo>
                      <a:pt x="2631758" y="476393"/>
                    </a:moveTo>
                    <a:cubicBezTo>
                      <a:pt x="2631758" y="398288"/>
                      <a:pt x="2653665" y="337328"/>
                      <a:pt x="2697480" y="291608"/>
                    </a:cubicBezTo>
                    <a:cubicBezTo>
                      <a:pt x="2741295" y="245888"/>
                      <a:pt x="2802255" y="223028"/>
                      <a:pt x="2880360" y="223028"/>
                    </a:cubicBezTo>
                    <a:cubicBezTo>
                      <a:pt x="2953703" y="223028"/>
                      <a:pt x="3010853" y="244936"/>
                      <a:pt x="3052763" y="288751"/>
                    </a:cubicBezTo>
                    <a:cubicBezTo>
                      <a:pt x="3093720" y="332566"/>
                      <a:pt x="3114675" y="391621"/>
                      <a:pt x="3114675" y="465916"/>
                    </a:cubicBezTo>
                    <a:cubicBezTo>
                      <a:pt x="3114675" y="542116"/>
                      <a:pt x="3092767" y="603076"/>
                      <a:pt x="3048953" y="647843"/>
                    </a:cubicBezTo>
                    <a:cubicBezTo>
                      <a:pt x="3005138" y="692611"/>
                      <a:pt x="2945130" y="715471"/>
                      <a:pt x="2869883" y="715471"/>
                    </a:cubicBezTo>
                    <a:cubicBezTo>
                      <a:pt x="2796540" y="715471"/>
                      <a:pt x="2739390" y="694516"/>
                      <a:pt x="2696528" y="651653"/>
                    </a:cubicBezTo>
                    <a:cubicBezTo>
                      <a:pt x="2653665" y="609743"/>
                      <a:pt x="2631758" y="550688"/>
                      <a:pt x="2631758" y="476393"/>
                    </a:cubicBezTo>
                    <a:lnTo>
                      <a:pt x="2631758" y="476393"/>
                    </a:lnTo>
                    <a:close/>
                    <a:moveTo>
                      <a:pt x="2747010" y="472583"/>
                    </a:moveTo>
                    <a:cubicBezTo>
                      <a:pt x="2747010" y="522113"/>
                      <a:pt x="2758440" y="559261"/>
                      <a:pt x="2780348" y="584978"/>
                    </a:cubicBezTo>
                    <a:cubicBezTo>
                      <a:pt x="2802255" y="610696"/>
                      <a:pt x="2834640" y="624031"/>
                      <a:pt x="2875598" y="623078"/>
                    </a:cubicBezTo>
                    <a:cubicBezTo>
                      <a:pt x="2915603" y="623078"/>
                      <a:pt x="2946083" y="609743"/>
                      <a:pt x="2967038" y="584026"/>
                    </a:cubicBezTo>
                    <a:cubicBezTo>
                      <a:pt x="2987992" y="558308"/>
                      <a:pt x="2998470" y="519256"/>
                      <a:pt x="2998470" y="468773"/>
                    </a:cubicBezTo>
                    <a:cubicBezTo>
                      <a:pt x="2998470" y="418291"/>
                      <a:pt x="2987992" y="380191"/>
                      <a:pt x="2966085" y="354473"/>
                    </a:cubicBezTo>
                    <a:cubicBezTo>
                      <a:pt x="2944178" y="328756"/>
                      <a:pt x="2913698" y="316373"/>
                      <a:pt x="2874645" y="315421"/>
                    </a:cubicBezTo>
                    <a:cubicBezTo>
                      <a:pt x="2834640" y="315421"/>
                      <a:pt x="2803208" y="328756"/>
                      <a:pt x="2780348" y="356378"/>
                    </a:cubicBezTo>
                    <a:cubicBezTo>
                      <a:pt x="2757488" y="384001"/>
                      <a:pt x="2747010" y="422101"/>
                      <a:pt x="2747010" y="472583"/>
                    </a:cubicBezTo>
                    <a:lnTo>
                      <a:pt x="2747010" y="472583"/>
                    </a:lnTo>
                    <a:close/>
                    <a:moveTo>
                      <a:pt x="3481387" y="324946"/>
                    </a:moveTo>
                    <a:lnTo>
                      <a:pt x="3315653" y="324946"/>
                    </a:lnTo>
                    <a:lnTo>
                      <a:pt x="3315653" y="704041"/>
                    </a:lnTo>
                    <a:lnTo>
                      <a:pt x="3203258" y="704041"/>
                    </a:lnTo>
                    <a:lnTo>
                      <a:pt x="3203258" y="324946"/>
                    </a:lnTo>
                    <a:lnTo>
                      <a:pt x="3124200" y="324946"/>
                    </a:lnTo>
                    <a:lnTo>
                      <a:pt x="3124200" y="234458"/>
                    </a:lnTo>
                    <a:lnTo>
                      <a:pt x="3203258" y="234458"/>
                    </a:lnTo>
                    <a:lnTo>
                      <a:pt x="3203258" y="168736"/>
                    </a:lnTo>
                    <a:cubicBezTo>
                      <a:pt x="3201353" y="123016"/>
                      <a:pt x="3219450" y="79201"/>
                      <a:pt x="3251835" y="47768"/>
                    </a:cubicBezTo>
                    <a:cubicBezTo>
                      <a:pt x="3285173" y="15383"/>
                      <a:pt x="3329940" y="-1762"/>
                      <a:pt x="3375660" y="143"/>
                    </a:cubicBezTo>
                    <a:cubicBezTo>
                      <a:pt x="3387090" y="143"/>
                      <a:pt x="3399473" y="1096"/>
                      <a:pt x="3410903" y="2048"/>
                    </a:cubicBezTo>
                    <a:cubicBezTo>
                      <a:pt x="3420428" y="3001"/>
                      <a:pt x="3429000" y="4906"/>
                      <a:pt x="3438525" y="8716"/>
                    </a:cubicBezTo>
                    <a:lnTo>
                      <a:pt x="3438525" y="103966"/>
                    </a:lnTo>
                    <a:cubicBezTo>
                      <a:pt x="3432810" y="101108"/>
                      <a:pt x="3426142" y="98251"/>
                      <a:pt x="3419475" y="96346"/>
                    </a:cubicBezTo>
                    <a:cubicBezTo>
                      <a:pt x="3408998" y="93488"/>
                      <a:pt x="3398520" y="91583"/>
                      <a:pt x="3388042" y="91583"/>
                    </a:cubicBezTo>
                    <a:cubicBezTo>
                      <a:pt x="3368040" y="90631"/>
                      <a:pt x="3348037" y="98251"/>
                      <a:pt x="3334703" y="113491"/>
                    </a:cubicBezTo>
                    <a:cubicBezTo>
                      <a:pt x="3322320" y="127778"/>
                      <a:pt x="3315653" y="149686"/>
                      <a:pt x="3315653" y="177308"/>
                    </a:cubicBezTo>
                    <a:lnTo>
                      <a:pt x="3315653" y="234458"/>
                    </a:lnTo>
                    <a:lnTo>
                      <a:pt x="3480435" y="234458"/>
                    </a:lnTo>
                    <a:lnTo>
                      <a:pt x="3480435" y="128731"/>
                    </a:lnTo>
                    <a:lnTo>
                      <a:pt x="3591878" y="95393"/>
                    </a:lnTo>
                    <a:lnTo>
                      <a:pt x="3591878" y="234458"/>
                    </a:lnTo>
                    <a:lnTo>
                      <a:pt x="3704273" y="234458"/>
                    </a:lnTo>
                    <a:lnTo>
                      <a:pt x="3704273" y="324946"/>
                    </a:lnTo>
                    <a:lnTo>
                      <a:pt x="3592830" y="324946"/>
                    </a:lnTo>
                    <a:lnTo>
                      <a:pt x="3592830" y="544973"/>
                    </a:lnTo>
                    <a:cubicBezTo>
                      <a:pt x="3592830" y="573548"/>
                      <a:pt x="3597592" y="594503"/>
                      <a:pt x="3609023" y="605933"/>
                    </a:cubicBezTo>
                    <a:cubicBezTo>
                      <a:pt x="3620453" y="617363"/>
                      <a:pt x="3635692" y="624031"/>
                      <a:pt x="3658553" y="624031"/>
                    </a:cubicBezTo>
                    <a:cubicBezTo>
                      <a:pt x="3666173" y="624031"/>
                      <a:pt x="3673792" y="622126"/>
                      <a:pt x="3681412" y="619268"/>
                    </a:cubicBezTo>
                    <a:cubicBezTo>
                      <a:pt x="3689985" y="616411"/>
                      <a:pt x="3697605" y="612601"/>
                      <a:pt x="3705225" y="607838"/>
                    </a:cubicBezTo>
                    <a:lnTo>
                      <a:pt x="3705225" y="699278"/>
                    </a:lnTo>
                    <a:cubicBezTo>
                      <a:pt x="3693795" y="704041"/>
                      <a:pt x="3682365" y="707851"/>
                      <a:pt x="3669983" y="710708"/>
                    </a:cubicBezTo>
                    <a:cubicBezTo>
                      <a:pt x="3653790" y="713566"/>
                      <a:pt x="3637598" y="715471"/>
                      <a:pt x="3621405" y="715471"/>
                    </a:cubicBezTo>
                    <a:cubicBezTo>
                      <a:pt x="3574733" y="715471"/>
                      <a:pt x="3539490" y="703088"/>
                      <a:pt x="3516630" y="678323"/>
                    </a:cubicBezTo>
                    <a:cubicBezTo>
                      <a:pt x="3493770" y="653558"/>
                      <a:pt x="3481387" y="616411"/>
                      <a:pt x="3481387" y="565928"/>
                    </a:cubicBezTo>
                    <a:lnTo>
                      <a:pt x="3481387" y="324946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" name="手繪多邊形: 圖案 21">
                <a:extLst>
                  <a:ext uri="{FF2B5EF4-FFF2-40B4-BE49-F238E27FC236}">
                    <a16:creationId xmlns:a16="http://schemas.microsoft.com/office/drawing/2014/main" id="{F72F20C9-7A51-4FDE-95FD-181ABBFFD66D}"/>
                  </a:ext>
                </a:extLst>
              </p:cNvPr>
              <p:cNvSpPr/>
              <p:nvPr/>
            </p:nvSpPr>
            <p:spPr>
              <a:xfrm>
                <a:off x="3489959" y="2886075"/>
                <a:ext cx="519112" cy="519112"/>
              </a:xfrm>
              <a:custGeom>
                <a:avLst/>
                <a:gdLst>
                  <a:gd name="connsiteX0" fmla="*/ 0 w 519112"/>
                  <a:gd name="connsiteY0" fmla="*/ 0 h 519112"/>
                  <a:gd name="connsiteX1" fmla="*/ 519113 w 519112"/>
                  <a:gd name="connsiteY1" fmla="*/ 0 h 519112"/>
                  <a:gd name="connsiteX2" fmla="*/ 519113 w 519112"/>
                  <a:gd name="connsiteY2" fmla="*/ 519113 h 519112"/>
                  <a:gd name="connsiteX3" fmla="*/ 0 w 519112"/>
                  <a:gd name="connsiteY3" fmla="*/ 519113 h 51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9112" h="519112">
                    <a:moveTo>
                      <a:pt x="0" y="0"/>
                    </a:moveTo>
                    <a:lnTo>
                      <a:pt x="519113" y="0"/>
                    </a:lnTo>
                    <a:lnTo>
                      <a:pt x="519113" y="519113"/>
                    </a:lnTo>
                    <a:lnTo>
                      <a:pt x="0" y="519113"/>
                    </a:lnTo>
                    <a:close/>
                  </a:path>
                </a:pathLst>
              </a:custGeom>
              <a:solidFill>
                <a:srgbClr val="F0512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手繪多邊形: 圖案 22">
                <a:extLst>
                  <a:ext uri="{FF2B5EF4-FFF2-40B4-BE49-F238E27FC236}">
                    <a16:creationId xmlns:a16="http://schemas.microsoft.com/office/drawing/2014/main" id="{23A030EA-7851-46DD-8CD7-A9E790F98A45}"/>
                  </a:ext>
                </a:extLst>
              </p:cNvPr>
              <p:cNvSpPr/>
              <p:nvPr/>
            </p:nvSpPr>
            <p:spPr>
              <a:xfrm>
                <a:off x="4063364" y="2886075"/>
                <a:ext cx="519112" cy="519112"/>
              </a:xfrm>
              <a:custGeom>
                <a:avLst/>
                <a:gdLst>
                  <a:gd name="connsiteX0" fmla="*/ 0 w 519112"/>
                  <a:gd name="connsiteY0" fmla="*/ 0 h 519112"/>
                  <a:gd name="connsiteX1" fmla="*/ 519113 w 519112"/>
                  <a:gd name="connsiteY1" fmla="*/ 0 h 519112"/>
                  <a:gd name="connsiteX2" fmla="*/ 519113 w 519112"/>
                  <a:gd name="connsiteY2" fmla="*/ 519113 h 519112"/>
                  <a:gd name="connsiteX3" fmla="*/ 0 w 519112"/>
                  <a:gd name="connsiteY3" fmla="*/ 519113 h 51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9112" h="519112">
                    <a:moveTo>
                      <a:pt x="0" y="0"/>
                    </a:moveTo>
                    <a:lnTo>
                      <a:pt x="519113" y="0"/>
                    </a:lnTo>
                    <a:lnTo>
                      <a:pt x="519113" y="519113"/>
                    </a:lnTo>
                    <a:lnTo>
                      <a:pt x="0" y="519113"/>
                    </a:lnTo>
                    <a:close/>
                  </a:path>
                </a:pathLst>
              </a:custGeom>
              <a:solidFill>
                <a:srgbClr val="7EBB4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手繪多邊形: 圖案 23">
                <a:extLst>
                  <a:ext uri="{FF2B5EF4-FFF2-40B4-BE49-F238E27FC236}">
                    <a16:creationId xmlns:a16="http://schemas.microsoft.com/office/drawing/2014/main" id="{6038C93F-7738-4DDE-A6E4-961368B3A8DF}"/>
                  </a:ext>
                </a:extLst>
              </p:cNvPr>
              <p:cNvSpPr/>
              <p:nvPr/>
            </p:nvSpPr>
            <p:spPr>
              <a:xfrm>
                <a:off x="3489959" y="3459480"/>
                <a:ext cx="519112" cy="519112"/>
              </a:xfrm>
              <a:custGeom>
                <a:avLst/>
                <a:gdLst>
                  <a:gd name="connsiteX0" fmla="*/ 0 w 519112"/>
                  <a:gd name="connsiteY0" fmla="*/ 0 h 519112"/>
                  <a:gd name="connsiteX1" fmla="*/ 519113 w 519112"/>
                  <a:gd name="connsiteY1" fmla="*/ 0 h 519112"/>
                  <a:gd name="connsiteX2" fmla="*/ 519113 w 519112"/>
                  <a:gd name="connsiteY2" fmla="*/ 519112 h 519112"/>
                  <a:gd name="connsiteX3" fmla="*/ 0 w 519112"/>
                  <a:gd name="connsiteY3" fmla="*/ 519112 h 51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9112" h="519112">
                    <a:moveTo>
                      <a:pt x="0" y="0"/>
                    </a:moveTo>
                    <a:lnTo>
                      <a:pt x="519113" y="0"/>
                    </a:lnTo>
                    <a:lnTo>
                      <a:pt x="519113" y="519112"/>
                    </a:lnTo>
                    <a:lnTo>
                      <a:pt x="0" y="519112"/>
                    </a:lnTo>
                    <a:close/>
                  </a:path>
                </a:pathLst>
              </a:custGeom>
              <a:solidFill>
                <a:srgbClr val="33A0D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手繪多邊形: 圖案 24">
                <a:extLst>
                  <a:ext uri="{FF2B5EF4-FFF2-40B4-BE49-F238E27FC236}">
                    <a16:creationId xmlns:a16="http://schemas.microsoft.com/office/drawing/2014/main" id="{442915E8-3F91-4884-81C4-0068D6225D4B}"/>
                  </a:ext>
                </a:extLst>
              </p:cNvPr>
              <p:cNvSpPr/>
              <p:nvPr/>
            </p:nvSpPr>
            <p:spPr>
              <a:xfrm>
                <a:off x="4063364" y="3459480"/>
                <a:ext cx="519112" cy="519112"/>
              </a:xfrm>
              <a:custGeom>
                <a:avLst/>
                <a:gdLst>
                  <a:gd name="connsiteX0" fmla="*/ 0 w 519112"/>
                  <a:gd name="connsiteY0" fmla="*/ 0 h 519112"/>
                  <a:gd name="connsiteX1" fmla="*/ 519113 w 519112"/>
                  <a:gd name="connsiteY1" fmla="*/ 0 h 519112"/>
                  <a:gd name="connsiteX2" fmla="*/ 519113 w 519112"/>
                  <a:gd name="connsiteY2" fmla="*/ 519112 h 519112"/>
                  <a:gd name="connsiteX3" fmla="*/ 0 w 519112"/>
                  <a:gd name="connsiteY3" fmla="*/ 519112 h 51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9112" h="519112">
                    <a:moveTo>
                      <a:pt x="0" y="0"/>
                    </a:moveTo>
                    <a:lnTo>
                      <a:pt x="519113" y="0"/>
                    </a:lnTo>
                    <a:lnTo>
                      <a:pt x="519113" y="519112"/>
                    </a:lnTo>
                    <a:lnTo>
                      <a:pt x="0" y="519112"/>
                    </a:lnTo>
                    <a:close/>
                  </a:path>
                </a:pathLst>
              </a:custGeom>
              <a:solidFill>
                <a:srgbClr val="FDB81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4FBEBF65-E0D9-43B1-A818-085F512468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75621" y="5487921"/>
              <a:ext cx="2203702" cy="7324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12175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raphic 90">
            <a:extLst>
              <a:ext uri="{FF2B5EF4-FFF2-40B4-BE49-F238E27FC236}">
                <a16:creationId xmlns:a16="http://schemas.microsoft.com/office/drawing/2014/main" id="{66867581-41CD-429A-AEFC-FB36ED1F1C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497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FCC84B28-7915-4D45-A86B-B4B98E36A1C9}"/>
              </a:ext>
            </a:extLst>
          </p:cNvPr>
          <p:cNvSpPr/>
          <p:nvPr userDrawn="1"/>
        </p:nvSpPr>
        <p:spPr>
          <a:xfrm>
            <a:off x="158091" y="218661"/>
            <a:ext cx="29546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特別感謝</a:t>
            </a:r>
            <a:endParaRPr lang="en-US" sz="5400" dirty="0">
              <a:latin typeface="+mj-ea"/>
              <a:ea typeface="+mj-ea"/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46BD3BE-64EC-4999-B9A9-7F6740C9D408}"/>
              </a:ext>
            </a:extLst>
          </p:cNvPr>
          <p:cNvGrpSpPr/>
          <p:nvPr userDrawn="1"/>
        </p:nvGrpSpPr>
        <p:grpSpPr>
          <a:xfrm>
            <a:off x="0" y="5339870"/>
            <a:ext cx="12192000" cy="991820"/>
            <a:chOff x="0" y="4848803"/>
            <a:chExt cx="12192000" cy="99182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F5888D5-ECDF-4074-BD2F-CE98AC6ECBA1}"/>
                </a:ext>
              </a:extLst>
            </p:cNvPr>
            <p:cNvSpPr/>
            <p:nvPr userDrawn="1"/>
          </p:nvSpPr>
          <p:spPr bwMode="auto">
            <a:xfrm>
              <a:off x="0" y="4848804"/>
              <a:ext cx="12192000" cy="991819"/>
            </a:xfrm>
            <a:prstGeom prst="rect">
              <a:avLst/>
            </a:prstGeom>
            <a:solidFill>
              <a:schemeClr val="accent1">
                <a:alpha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4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                以及各位參與活動的你們</a:t>
              </a:r>
              <a:endParaRPr lang="en-US" sz="4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482F3F9C-3385-4CC0-972E-4BEC92FE768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196060" y="4848803"/>
              <a:ext cx="2175600" cy="991818"/>
            </a:xfrm>
            <a:prstGeom prst="rect">
              <a:avLst/>
            </a:prstGeom>
          </p:spPr>
        </p:pic>
      </p:grpSp>
      <p:pic>
        <p:nvPicPr>
          <p:cNvPr id="96" name="Picture 14" descr="「MICROSOFT MVP」的圖片搜尋結果">
            <a:extLst>
              <a:ext uri="{FF2B5EF4-FFF2-40B4-BE49-F238E27FC236}">
                <a16:creationId xmlns:a16="http://schemas.microsoft.com/office/drawing/2014/main" id="{4FEE9F66-7107-40A5-90D9-BE8DA355D8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912" y="3197028"/>
            <a:ext cx="2195557" cy="88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7" name="Group 96">
            <a:extLst>
              <a:ext uri="{FF2B5EF4-FFF2-40B4-BE49-F238E27FC236}">
                <a16:creationId xmlns:a16="http://schemas.microsoft.com/office/drawing/2014/main" id="{0D7AFB16-0389-444B-8B40-75F8634B5C85}"/>
              </a:ext>
            </a:extLst>
          </p:cNvPr>
          <p:cNvGrpSpPr/>
          <p:nvPr userDrawn="1"/>
        </p:nvGrpSpPr>
        <p:grpSpPr>
          <a:xfrm>
            <a:off x="5007671" y="3192911"/>
            <a:ext cx="2195556" cy="889941"/>
            <a:chOff x="4228661" y="3300968"/>
            <a:chExt cx="3734681" cy="1513806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0A11F4C-DD85-4B80-AB36-5920080A830D}"/>
                </a:ext>
              </a:extLst>
            </p:cNvPr>
            <p:cNvSpPr/>
            <p:nvPr userDrawn="1"/>
          </p:nvSpPr>
          <p:spPr>
            <a:xfrm>
              <a:off x="4228661" y="3311445"/>
              <a:ext cx="3734681" cy="1497136"/>
            </a:xfrm>
            <a:prstGeom prst="rect">
              <a:avLst/>
            </a:prstGeom>
            <a:solidFill>
              <a:srgbClr val="0088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99" name="Graphic 38">
              <a:extLst>
                <a:ext uri="{FF2B5EF4-FFF2-40B4-BE49-F238E27FC236}">
                  <a16:creationId xmlns:a16="http://schemas.microsoft.com/office/drawing/2014/main" id="{022834BE-3EEE-45E9-86AC-BA55C12A19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rcRect/>
            <a:stretch/>
          </p:blipFill>
          <p:spPr>
            <a:xfrm>
              <a:off x="4650206" y="3300968"/>
              <a:ext cx="2883437" cy="1513806"/>
            </a:xfrm>
            <a:prstGeom prst="rect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E3DE18BD-75A4-4DE6-9083-F77166340DC0}"/>
              </a:ext>
            </a:extLst>
          </p:cNvPr>
          <p:cNvGrpSpPr/>
          <p:nvPr userDrawn="1"/>
        </p:nvGrpSpPr>
        <p:grpSpPr>
          <a:xfrm>
            <a:off x="7388429" y="3199070"/>
            <a:ext cx="2195556" cy="880141"/>
            <a:chOff x="8210932" y="3311445"/>
            <a:chExt cx="3734681" cy="1497136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7087627D-9830-4B34-88C4-5C3E0E4102BF}"/>
                </a:ext>
              </a:extLst>
            </p:cNvPr>
            <p:cNvSpPr/>
            <p:nvPr userDrawn="1"/>
          </p:nvSpPr>
          <p:spPr>
            <a:xfrm>
              <a:off x="8210932" y="3311445"/>
              <a:ext cx="3734681" cy="14971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967FCC7F-366B-4EFB-A3B7-5D61F556B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rcRect/>
            <a:stretch/>
          </p:blipFill>
          <p:spPr>
            <a:xfrm>
              <a:off x="8412471" y="3726173"/>
              <a:ext cx="3381491" cy="758689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452B9A9-AAE0-4F39-8AA4-1D5806AD93AB}"/>
              </a:ext>
            </a:extLst>
          </p:cNvPr>
          <p:cNvGrpSpPr/>
          <p:nvPr userDrawn="1"/>
        </p:nvGrpSpPr>
        <p:grpSpPr>
          <a:xfrm>
            <a:off x="9769188" y="3199070"/>
            <a:ext cx="2195556" cy="880141"/>
            <a:chOff x="9148907" y="3433833"/>
            <a:chExt cx="2812566" cy="1127484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B536CBE6-30EE-455F-9059-D958A65809E8}"/>
                </a:ext>
              </a:extLst>
            </p:cNvPr>
            <p:cNvSpPr/>
            <p:nvPr userDrawn="1"/>
          </p:nvSpPr>
          <p:spPr>
            <a:xfrm>
              <a:off x="9148907" y="3433833"/>
              <a:ext cx="2812566" cy="11274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5" name="Graphic 104">
              <a:extLst>
                <a:ext uri="{FF2B5EF4-FFF2-40B4-BE49-F238E27FC236}">
                  <a16:creationId xmlns:a16="http://schemas.microsoft.com/office/drawing/2014/main" id="{756DC04B-9010-4F86-93C7-327B19581E3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483041" y="3597233"/>
              <a:ext cx="2144299" cy="800685"/>
            </a:xfrm>
            <a:prstGeom prst="rect">
              <a:avLst/>
            </a:prstGeom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B6D6DCD-1BFB-41E7-9965-568BA901459C}"/>
              </a:ext>
            </a:extLst>
          </p:cNvPr>
          <p:cNvGrpSpPr/>
          <p:nvPr userDrawn="1"/>
        </p:nvGrpSpPr>
        <p:grpSpPr>
          <a:xfrm>
            <a:off x="246388" y="3197573"/>
            <a:ext cx="2195322" cy="880152"/>
            <a:chOff x="7720299" y="2041556"/>
            <a:chExt cx="1984248" cy="795528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7AFBF9B0-3502-4257-9784-9AD5ED3E6F7C}"/>
                </a:ext>
              </a:extLst>
            </p:cNvPr>
            <p:cNvSpPr/>
            <p:nvPr userDrawn="1"/>
          </p:nvSpPr>
          <p:spPr>
            <a:xfrm>
              <a:off x="7720299" y="2041556"/>
              <a:ext cx="1984248" cy="795528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C9FE7FFE-2D47-46A1-ADEB-025A427DCCF8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8044708" y="2041556"/>
              <a:ext cx="1335430" cy="795528"/>
              <a:chOff x="8239004" y="2259895"/>
              <a:chExt cx="3068456" cy="1827908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13FE366-496F-4059-BA42-5F581A140D4B}"/>
                  </a:ext>
                </a:extLst>
              </p:cNvPr>
              <p:cNvSpPr/>
              <p:nvPr userDrawn="1"/>
            </p:nvSpPr>
            <p:spPr>
              <a:xfrm>
                <a:off x="8239004" y="2259895"/>
                <a:ext cx="3068456" cy="1827908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10" name="Graphic 109">
                <a:extLst>
                  <a:ext uri="{FF2B5EF4-FFF2-40B4-BE49-F238E27FC236}">
                    <a16:creationId xmlns:a16="http://schemas.microsoft.com/office/drawing/2014/main" id="{F4EC3FAB-7C59-4349-88FB-3395198DD6F0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t="10835" b="10835"/>
              <a:stretch/>
            </p:blipFill>
            <p:spPr>
              <a:xfrm>
                <a:off x="8606439" y="2259895"/>
                <a:ext cx="2333587" cy="1827908"/>
              </a:xfrm>
              <a:prstGeom prst="rect">
                <a:avLst/>
              </a:prstGeom>
            </p:spPr>
          </p:pic>
        </p:grpSp>
      </p:grpSp>
      <p:pic>
        <p:nvPicPr>
          <p:cNvPr id="111" name="Picture 2">
            <a:extLst>
              <a:ext uri="{FF2B5EF4-FFF2-40B4-BE49-F238E27FC236}">
                <a16:creationId xmlns:a16="http://schemas.microsoft.com/office/drawing/2014/main" id="{D694561E-71BB-4BA4-8239-F611B14E38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/>
          <a:srcRect/>
          <a:stretch/>
        </p:blipFill>
        <p:spPr bwMode="auto">
          <a:xfrm>
            <a:off x="246388" y="1360651"/>
            <a:ext cx="2778061" cy="166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2B6E84E-7B8C-4081-8B44-1F8FF909423F}"/>
              </a:ext>
            </a:extLst>
          </p:cNvPr>
          <p:cNvGrpSpPr/>
          <p:nvPr userDrawn="1"/>
        </p:nvGrpSpPr>
        <p:grpSpPr>
          <a:xfrm>
            <a:off x="9168038" y="1361057"/>
            <a:ext cx="2796706" cy="1666024"/>
            <a:chOff x="7568790" y="2929141"/>
            <a:chExt cx="3068456" cy="1827908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2C54E60-113F-49B6-B785-CC2B08A63BE5}"/>
                </a:ext>
              </a:extLst>
            </p:cNvPr>
            <p:cNvSpPr/>
            <p:nvPr userDrawn="1"/>
          </p:nvSpPr>
          <p:spPr>
            <a:xfrm>
              <a:off x="7568790" y="2929141"/>
              <a:ext cx="3068456" cy="18279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14" name="Graphic 113">
              <a:extLst>
                <a:ext uri="{FF2B5EF4-FFF2-40B4-BE49-F238E27FC236}">
                  <a16:creationId xmlns:a16="http://schemas.microsoft.com/office/drawing/2014/main" id="{97C9B254-77FF-4858-B53F-8CF36B4FD38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7839559" y="3430067"/>
              <a:ext cx="2559249" cy="850573"/>
            </a:xfrm>
            <a:prstGeom prst="rect">
              <a:avLst/>
            </a:prstGeom>
          </p:spPr>
        </p:pic>
      </p:grpSp>
      <p:sp>
        <p:nvSpPr>
          <p:cNvPr id="115" name="矩形 35">
            <a:extLst>
              <a:ext uri="{FF2B5EF4-FFF2-40B4-BE49-F238E27FC236}">
                <a16:creationId xmlns:a16="http://schemas.microsoft.com/office/drawing/2014/main" id="{732A1FD6-03A7-48FE-B13C-C2356D654BBC}"/>
              </a:ext>
            </a:extLst>
          </p:cNvPr>
          <p:cNvSpPr/>
          <p:nvPr userDrawn="1"/>
        </p:nvSpPr>
        <p:spPr>
          <a:xfrm>
            <a:off x="6193097" y="1362466"/>
            <a:ext cx="2779776" cy="16642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6" name="Picture 2">
            <a:extLst>
              <a:ext uri="{FF2B5EF4-FFF2-40B4-BE49-F238E27FC236}">
                <a16:creationId xmlns:a16="http://schemas.microsoft.com/office/drawing/2014/main" id="{82F43A12-B786-41F4-A838-7F620E373D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6" y="1360651"/>
            <a:ext cx="2778062" cy="166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id="{604AAC71-6BEA-4C24-B619-F1619BE4068F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49964" y="1898576"/>
            <a:ext cx="2642633" cy="648107"/>
          </a:xfrm>
          <a:prstGeom prst="rect">
            <a:avLst/>
          </a:prstGeom>
        </p:spPr>
      </p:pic>
      <p:sp>
        <p:nvSpPr>
          <p:cNvPr id="118" name="Rectangle 117">
            <a:extLst>
              <a:ext uri="{FF2B5EF4-FFF2-40B4-BE49-F238E27FC236}">
                <a16:creationId xmlns:a16="http://schemas.microsoft.com/office/drawing/2014/main" id="{0DF7675B-4BB3-4118-8F8A-63A4DD80AA6E}"/>
              </a:ext>
            </a:extLst>
          </p:cNvPr>
          <p:cNvSpPr/>
          <p:nvPr userDrawn="1"/>
        </p:nvSpPr>
        <p:spPr>
          <a:xfrm>
            <a:off x="5007671" y="4254433"/>
            <a:ext cx="2195556" cy="880141"/>
          </a:xfrm>
          <a:prstGeom prst="rect">
            <a:avLst/>
          </a:prstGeom>
          <a:solidFill>
            <a:srgbClr val="373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B485C637-9C7B-424A-803B-55DEF2F90207}"/>
              </a:ext>
            </a:extLst>
          </p:cNvPr>
          <p:cNvGrpSpPr/>
          <p:nvPr userDrawn="1"/>
        </p:nvGrpSpPr>
        <p:grpSpPr>
          <a:xfrm>
            <a:off x="7388432" y="4254433"/>
            <a:ext cx="2195557" cy="880141"/>
            <a:chOff x="8210932" y="3311445"/>
            <a:chExt cx="3734681" cy="149713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A30D983-88E1-424F-9CE1-5EB47F9ADF95}"/>
                </a:ext>
              </a:extLst>
            </p:cNvPr>
            <p:cNvSpPr/>
            <p:nvPr userDrawn="1"/>
          </p:nvSpPr>
          <p:spPr>
            <a:xfrm>
              <a:off x="8210932" y="3311445"/>
              <a:ext cx="3734681" cy="14971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4D378555-457B-459C-B03D-CB3145196DF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8"/>
            <a:srcRect t="24864" b="34839"/>
            <a:stretch/>
          </p:blipFill>
          <p:spPr>
            <a:xfrm>
              <a:off x="8437485" y="3570303"/>
              <a:ext cx="3313128" cy="801059"/>
            </a:xfrm>
            <a:prstGeom prst="rect">
              <a:avLst/>
            </a:prstGeom>
          </p:spPr>
        </p:pic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3A4F922-8C72-4C68-8DA9-A449AF6A9039}"/>
              </a:ext>
            </a:extLst>
          </p:cNvPr>
          <p:cNvSpPr/>
          <p:nvPr userDrawn="1"/>
        </p:nvSpPr>
        <p:spPr>
          <a:xfrm>
            <a:off x="9769188" y="4254433"/>
            <a:ext cx="2195556" cy="8801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E6014BC5-01B1-4CA7-83D4-34AFD78D8F5B}"/>
              </a:ext>
            </a:extLst>
          </p:cNvPr>
          <p:cNvGrpSpPr/>
          <p:nvPr userDrawn="1"/>
        </p:nvGrpSpPr>
        <p:grpSpPr>
          <a:xfrm>
            <a:off x="246388" y="4252936"/>
            <a:ext cx="2195322" cy="880152"/>
            <a:chOff x="7720299" y="2041556"/>
            <a:chExt cx="1984248" cy="795528"/>
          </a:xfrm>
          <a:solidFill>
            <a:srgbClr val="FFFFFF"/>
          </a:solidFill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8770553E-1EED-4C9F-B826-9333F3E620E6}"/>
                </a:ext>
              </a:extLst>
            </p:cNvPr>
            <p:cNvSpPr/>
            <p:nvPr userDrawn="1"/>
          </p:nvSpPr>
          <p:spPr>
            <a:xfrm>
              <a:off x="7720299" y="2041556"/>
              <a:ext cx="1984248" cy="7955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B83CAD0-7867-4D63-9693-CA3C28A9E4CF}"/>
                </a:ext>
              </a:extLst>
            </p:cNvPr>
            <p:cNvSpPr/>
            <p:nvPr userDrawn="1"/>
          </p:nvSpPr>
          <p:spPr>
            <a:xfrm>
              <a:off x="8044708" y="2041556"/>
              <a:ext cx="1335430" cy="7955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26" name="Graphic 125">
            <a:extLst>
              <a:ext uri="{FF2B5EF4-FFF2-40B4-BE49-F238E27FC236}">
                <a16:creationId xmlns:a16="http://schemas.microsoft.com/office/drawing/2014/main" id="{B89EC05A-9668-4653-9DFF-960408A72CE5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2899" y="4276582"/>
            <a:ext cx="773570" cy="838034"/>
          </a:xfrm>
          <a:prstGeom prst="rect">
            <a:avLst/>
          </a:prstGeom>
        </p:spPr>
      </p:pic>
      <p:grpSp>
        <p:nvGrpSpPr>
          <p:cNvPr id="127" name="Group 126">
            <a:extLst>
              <a:ext uri="{FF2B5EF4-FFF2-40B4-BE49-F238E27FC236}">
                <a16:creationId xmlns:a16="http://schemas.microsoft.com/office/drawing/2014/main" id="{B8B91E5C-D9E9-4806-932C-8129C805944D}"/>
              </a:ext>
            </a:extLst>
          </p:cNvPr>
          <p:cNvGrpSpPr/>
          <p:nvPr userDrawn="1"/>
        </p:nvGrpSpPr>
        <p:grpSpPr>
          <a:xfrm>
            <a:off x="2622353" y="4252936"/>
            <a:ext cx="2195322" cy="880152"/>
            <a:chOff x="7720299" y="2041556"/>
            <a:chExt cx="1984248" cy="795528"/>
          </a:xfrm>
          <a:solidFill>
            <a:srgbClr val="FFFFFF"/>
          </a:solidFill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E25255EC-03C4-4E0B-AB83-85A131BEE39B}"/>
                </a:ext>
              </a:extLst>
            </p:cNvPr>
            <p:cNvSpPr/>
            <p:nvPr userDrawn="1"/>
          </p:nvSpPr>
          <p:spPr>
            <a:xfrm>
              <a:off x="7720299" y="2041556"/>
              <a:ext cx="1984248" cy="7955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E420EF1E-3233-411F-AD03-C9396773A983}"/>
                </a:ext>
              </a:extLst>
            </p:cNvPr>
            <p:cNvSpPr/>
            <p:nvPr userDrawn="1"/>
          </p:nvSpPr>
          <p:spPr>
            <a:xfrm>
              <a:off x="8044708" y="2041556"/>
              <a:ext cx="1335430" cy="7955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30" name="Graphic 129">
            <a:extLst>
              <a:ext uri="{FF2B5EF4-FFF2-40B4-BE49-F238E27FC236}">
                <a16:creationId xmlns:a16="http://schemas.microsoft.com/office/drawing/2014/main" id="{7EA9783D-279A-43DF-A9F6-77C76409810B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724066" y="4255354"/>
            <a:ext cx="2017047" cy="859262"/>
          </a:xfrm>
          <a:prstGeom prst="rect">
            <a:avLst/>
          </a:prstGeom>
        </p:spPr>
      </p:pic>
      <p:pic>
        <p:nvPicPr>
          <p:cNvPr id="131" name="Picture 130" descr="Logo&#10;&#10;Description automatically generated">
            <a:extLst>
              <a:ext uri="{FF2B5EF4-FFF2-40B4-BE49-F238E27FC236}">
                <a16:creationId xmlns:a16="http://schemas.microsoft.com/office/drawing/2014/main" id="{40E54144-FFE7-42B1-94F3-1501C69C2E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/>
          <a:srcRect t="27396" b="22485"/>
          <a:stretch/>
        </p:blipFill>
        <p:spPr>
          <a:xfrm>
            <a:off x="5007671" y="4380346"/>
            <a:ext cx="2196087" cy="660382"/>
          </a:xfrm>
          <a:prstGeom prst="rect">
            <a:avLst/>
          </a:prstGeom>
        </p:spPr>
      </p:pic>
      <p:pic>
        <p:nvPicPr>
          <p:cNvPr id="132" name="Picture 131" descr="A picture containing diagram&#10;&#10;Description automatically generated">
            <a:extLst>
              <a:ext uri="{FF2B5EF4-FFF2-40B4-BE49-F238E27FC236}">
                <a16:creationId xmlns:a16="http://schemas.microsoft.com/office/drawing/2014/main" id="{E36C42E6-7516-4298-82AB-D738DB7142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/>
          <a:srcRect t="7018" b="26207"/>
          <a:stretch/>
        </p:blipFill>
        <p:spPr>
          <a:xfrm>
            <a:off x="9776541" y="4256390"/>
            <a:ext cx="2188204" cy="876698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28143BE2-C5E7-4570-9901-6161B545D2BB}"/>
              </a:ext>
            </a:extLst>
          </p:cNvPr>
          <p:cNvSpPr txBox="1"/>
          <p:nvPr userDrawn="1"/>
        </p:nvSpPr>
        <p:spPr>
          <a:xfrm>
            <a:off x="9813486" y="4268063"/>
            <a:ext cx="21321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Azure Taiwan</a:t>
            </a:r>
          </a:p>
          <a:p>
            <a:r>
              <a:rPr lang="en-US" sz="1400" dirty="0"/>
              <a:t>User Group</a:t>
            </a:r>
          </a:p>
        </p:txBody>
      </p:sp>
    </p:spTree>
    <p:extLst>
      <p:ext uri="{BB962C8B-B14F-4D97-AF65-F5344CB8AC3E}">
        <p14:creationId xmlns:p14="http://schemas.microsoft.com/office/powerpoint/2010/main" val="38569443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image" Target="../media/image6.sv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20" Type="http://schemas.openxmlformats.org/officeDocument/2006/relationships/image" Target="../media/image8.sv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image" Target="../media/image8.svg"/><Relationship Id="rId2" Type="http://schemas.openxmlformats.org/officeDocument/2006/relationships/slideLayout" Target="../slideLayouts/slideLayout29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image" Target="../media/image6.svg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E0C26A7-D07A-4A63-950C-EF363786DE0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778240" y="167614"/>
            <a:ext cx="3092103" cy="365760"/>
            <a:chOff x="8778240" y="167615"/>
            <a:chExt cx="3326674" cy="393507"/>
          </a:xfrm>
        </p:grpSpPr>
        <p:pic>
          <p:nvPicPr>
            <p:cNvPr id="16" name="圖形 12">
              <a:extLst>
                <a:ext uri="{FF2B5EF4-FFF2-40B4-BE49-F238E27FC236}">
                  <a16:creationId xmlns:a16="http://schemas.microsoft.com/office/drawing/2014/main" id="{5038D9E2-0CC9-4CC1-9D12-3F045EB690D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106704" y="264478"/>
              <a:ext cx="794439" cy="296644"/>
            </a:xfrm>
            <a:prstGeom prst="rect">
              <a:avLst/>
            </a:prstGeom>
          </p:spPr>
        </p:pic>
        <p:grpSp>
          <p:nvGrpSpPr>
            <p:cNvPr id="17" name="圖形 18">
              <a:extLst>
                <a:ext uri="{FF2B5EF4-FFF2-40B4-BE49-F238E27FC236}">
                  <a16:creationId xmlns:a16="http://schemas.microsoft.com/office/drawing/2014/main" id="{DCF00549-ABE3-4B6C-89A8-5EC1AFAB051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778240" y="237288"/>
              <a:ext cx="1168714" cy="249074"/>
              <a:chOff x="3489959" y="2886075"/>
              <a:chExt cx="5126354" cy="1092517"/>
            </a:xfrm>
          </p:grpSpPr>
          <p:sp>
            <p:nvSpPr>
              <p:cNvPr id="19" name="手繪多邊形: 圖案 20">
                <a:extLst>
                  <a:ext uri="{FF2B5EF4-FFF2-40B4-BE49-F238E27FC236}">
                    <a16:creationId xmlns:a16="http://schemas.microsoft.com/office/drawing/2014/main" id="{6D71C108-AF65-4D3D-82B8-6F5D65EB5C72}"/>
                  </a:ext>
                </a:extLst>
              </p:cNvPr>
              <p:cNvSpPr/>
              <p:nvPr/>
            </p:nvSpPr>
            <p:spPr>
              <a:xfrm>
                <a:off x="4911089" y="3056429"/>
                <a:ext cx="3705224" cy="716423"/>
              </a:xfrm>
              <a:custGeom>
                <a:avLst/>
                <a:gdLst>
                  <a:gd name="connsiteX0" fmla="*/ 709613 w 3705224"/>
                  <a:gd name="connsiteY0" fmla="*/ 48721 h 716423"/>
                  <a:gd name="connsiteX1" fmla="*/ 709613 w 3705224"/>
                  <a:gd name="connsiteY1" fmla="*/ 704041 h 716423"/>
                  <a:gd name="connsiteX2" fmla="*/ 595313 w 3705224"/>
                  <a:gd name="connsiteY2" fmla="*/ 704041 h 716423"/>
                  <a:gd name="connsiteX3" fmla="*/ 595313 w 3705224"/>
                  <a:gd name="connsiteY3" fmla="*/ 189691 h 716423"/>
                  <a:gd name="connsiteX4" fmla="*/ 593407 w 3705224"/>
                  <a:gd name="connsiteY4" fmla="*/ 189691 h 716423"/>
                  <a:gd name="connsiteX5" fmla="*/ 389572 w 3705224"/>
                  <a:gd name="connsiteY5" fmla="*/ 704041 h 716423"/>
                  <a:gd name="connsiteX6" fmla="*/ 314325 w 3705224"/>
                  <a:gd name="connsiteY6" fmla="*/ 704041 h 716423"/>
                  <a:gd name="connsiteX7" fmla="*/ 105727 w 3705224"/>
                  <a:gd name="connsiteY7" fmla="*/ 189691 h 716423"/>
                  <a:gd name="connsiteX8" fmla="*/ 104775 w 3705224"/>
                  <a:gd name="connsiteY8" fmla="*/ 189691 h 716423"/>
                  <a:gd name="connsiteX9" fmla="*/ 104775 w 3705224"/>
                  <a:gd name="connsiteY9" fmla="*/ 704041 h 716423"/>
                  <a:gd name="connsiteX10" fmla="*/ 0 w 3705224"/>
                  <a:gd name="connsiteY10" fmla="*/ 704041 h 716423"/>
                  <a:gd name="connsiteX11" fmla="*/ 0 w 3705224"/>
                  <a:gd name="connsiteY11" fmla="*/ 48721 h 716423"/>
                  <a:gd name="connsiteX12" fmla="*/ 162877 w 3705224"/>
                  <a:gd name="connsiteY12" fmla="*/ 48721 h 716423"/>
                  <a:gd name="connsiteX13" fmla="*/ 351472 w 3705224"/>
                  <a:gd name="connsiteY13" fmla="*/ 534496 h 716423"/>
                  <a:gd name="connsiteX14" fmla="*/ 354330 w 3705224"/>
                  <a:gd name="connsiteY14" fmla="*/ 534496 h 716423"/>
                  <a:gd name="connsiteX15" fmla="*/ 553402 w 3705224"/>
                  <a:gd name="connsiteY15" fmla="*/ 48721 h 716423"/>
                  <a:gd name="connsiteX16" fmla="*/ 709613 w 3705224"/>
                  <a:gd name="connsiteY16" fmla="*/ 48721 h 716423"/>
                  <a:gd name="connsiteX17" fmla="*/ 804863 w 3705224"/>
                  <a:gd name="connsiteY17" fmla="*/ 98251 h 716423"/>
                  <a:gd name="connsiteX18" fmla="*/ 824865 w 3705224"/>
                  <a:gd name="connsiteY18" fmla="*/ 52531 h 716423"/>
                  <a:gd name="connsiteX19" fmla="*/ 921067 w 3705224"/>
                  <a:gd name="connsiteY19" fmla="*/ 52531 h 716423"/>
                  <a:gd name="connsiteX20" fmla="*/ 940117 w 3705224"/>
                  <a:gd name="connsiteY20" fmla="*/ 98251 h 716423"/>
                  <a:gd name="connsiteX21" fmla="*/ 920115 w 3705224"/>
                  <a:gd name="connsiteY21" fmla="*/ 143971 h 716423"/>
                  <a:gd name="connsiteX22" fmla="*/ 872490 w 3705224"/>
                  <a:gd name="connsiteY22" fmla="*/ 162068 h 716423"/>
                  <a:gd name="connsiteX23" fmla="*/ 824865 w 3705224"/>
                  <a:gd name="connsiteY23" fmla="*/ 143971 h 716423"/>
                  <a:gd name="connsiteX24" fmla="*/ 804863 w 3705224"/>
                  <a:gd name="connsiteY24" fmla="*/ 98251 h 716423"/>
                  <a:gd name="connsiteX25" fmla="*/ 804863 w 3705224"/>
                  <a:gd name="connsiteY25" fmla="*/ 98251 h 716423"/>
                  <a:gd name="connsiteX26" fmla="*/ 927735 w 3705224"/>
                  <a:gd name="connsiteY26" fmla="*/ 234458 h 716423"/>
                  <a:gd name="connsiteX27" fmla="*/ 927735 w 3705224"/>
                  <a:gd name="connsiteY27" fmla="*/ 704993 h 716423"/>
                  <a:gd name="connsiteX28" fmla="*/ 817245 w 3705224"/>
                  <a:gd name="connsiteY28" fmla="*/ 704993 h 716423"/>
                  <a:gd name="connsiteX29" fmla="*/ 817245 w 3705224"/>
                  <a:gd name="connsiteY29" fmla="*/ 234458 h 716423"/>
                  <a:gd name="connsiteX30" fmla="*/ 927735 w 3705224"/>
                  <a:gd name="connsiteY30" fmla="*/ 234458 h 716423"/>
                  <a:gd name="connsiteX31" fmla="*/ 1263015 w 3705224"/>
                  <a:gd name="connsiteY31" fmla="*/ 624031 h 716423"/>
                  <a:gd name="connsiteX32" fmla="*/ 1317307 w 3705224"/>
                  <a:gd name="connsiteY32" fmla="*/ 612601 h 716423"/>
                  <a:gd name="connsiteX33" fmla="*/ 1372553 w 3705224"/>
                  <a:gd name="connsiteY33" fmla="*/ 582121 h 716423"/>
                  <a:gd name="connsiteX34" fmla="*/ 1372553 w 3705224"/>
                  <a:gd name="connsiteY34" fmla="*/ 684991 h 716423"/>
                  <a:gd name="connsiteX35" fmla="*/ 1312545 w 3705224"/>
                  <a:gd name="connsiteY35" fmla="*/ 707851 h 716423"/>
                  <a:gd name="connsiteX36" fmla="*/ 1238250 w 3705224"/>
                  <a:gd name="connsiteY36" fmla="*/ 715471 h 716423"/>
                  <a:gd name="connsiteX37" fmla="*/ 1069657 w 3705224"/>
                  <a:gd name="connsiteY37" fmla="*/ 649748 h 716423"/>
                  <a:gd name="connsiteX38" fmla="*/ 1004888 w 3705224"/>
                  <a:gd name="connsiteY38" fmla="*/ 482108 h 716423"/>
                  <a:gd name="connsiteX39" fmla="*/ 1071563 w 3705224"/>
                  <a:gd name="connsiteY39" fmla="*/ 295418 h 716423"/>
                  <a:gd name="connsiteX40" fmla="*/ 1259205 w 3705224"/>
                  <a:gd name="connsiteY40" fmla="*/ 221123 h 716423"/>
                  <a:gd name="connsiteX41" fmla="*/ 1322070 w 3705224"/>
                  <a:gd name="connsiteY41" fmla="*/ 228743 h 716423"/>
                  <a:gd name="connsiteX42" fmla="*/ 1372553 w 3705224"/>
                  <a:gd name="connsiteY42" fmla="*/ 247793 h 716423"/>
                  <a:gd name="connsiteX43" fmla="*/ 1372553 w 3705224"/>
                  <a:gd name="connsiteY43" fmla="*/ 354473 h 716423"/>
                  <a:gd name="connsiteX44" fmla="*/ 1320165 w 3705224"/>
                  <a:gd name="connsiteY44" fmla="*/ 325898 h 716423"/>
                  <a:gd name="connsiteX45" fmla="*/ 1264920 w 3705224"/>
                  <a:gd name="connsiteY45" fmla="*/ 314468 h 716423"/>
                  <a:gd name="connsiteX46" fmla="*/ 1159192 w 3705224"/>
                  <a:gd name="connsiteY46" fmla="*/ 357331 h 716423"/>
                  <a:gd name="connsiteX47" fmla="*/ 1119188 w 3705224"/>
                  <a:gd name="connsiteY47" fmla="*/ 472583 h 716423"/>
                  <a:gd name="connsiteX48" fmla="*/ 1157288 w 3705224"/>
                  <a:gd name="connsiteY48" fmla="*/ 584026 h 716423"/>
                  <a:gd name="connsiteX49" fmla="*/ 1263015 w 3705224"/>
                  <a:gd name="connsiteY49" fmla="*/ 624031 h 716423"/>
                  <a:gd name="connsiteX50" fmla="*/ 1263015 w 3705224"/>
                  <a:gd name="connsiteY50" fmla="*/ 624031 h 716423"/>
                  <a:gd name="connsiteX51" fmla="*/ 1686878 w 3705224"/>
                  <a:gd name="connsiteY51" fmla="*/ 226838 h 716423"/>
                  <a:gd name="connsiteX52" fmla="*/ 1710690 w 3705224"/>
                  <a:gd name="connsiteY52" fmla="*/ 228743 h 716423"/>
                  <a:gd name="connsiteX53" fmla="*/ 1728788 w 3705224"/>
                  <a:gd name="connsiteY53" fmla="*/ 233506 h 716423"/>
                  <a:gd name="connsiteX54" fmla="*/ 1728788 w 3705224"/>
                  <a:gd name="connsiteY54" fmla="*/ 345901 h 716423"/>
                  <a:gd name="connsiteX55" fmla="*/ 1703070 w 3705224"/>
                  <a:gd name="connsiteY55" fmla="*/ 333518 h 716423"/>
                  <a:gd name="connsiteX56" fmla="*/ 1662113 w 3705224"/>
                  <a:gd name="connsiteY56" fmla="*/ 327803 h 716423"/>
                  <a:gd name="connsiteX57" fmla="*/ 1593532 w 3705224"/>
                  <a:gd name="connsiteY57" fmla="*/ 362093 h 716423"/>
                  <a:gd name="connsiteX58" fmla="*/ 1564957 w 3705224"/>
                  <a:gd name="connsiteY58" fmla="*/ 467821 h 716423"/>
                  <a:gd name="connsiteX59" fmla="*/ 1564957 w 3705224"/>
                  <a:gd name="connsiteY59" fmla="*/ 704993 h 716423"/>
                  <a:gd name="connsiteX60" fmla="*/ 1454467 w 3705224"/>
                  <a:gd name="connsiteY60" fmla="*/ 704993 h 716423"/>
                  <a:gd name="connsiteX61" fmla="*/ 1454467 w 3705224"/>
                  <a:gd name="connsiteY61" fmla="*/ 234458 h 716423"/>
                  <a:gd name="connsiteX62" fmla="*/ 1564957 w 3705224"/>
                  <a:gd name="connsiteY62" fmla="*/ 234458 h 716423"/>
                  <a:gd name="connsiteX63" fmla="*/ 1564957 w 3705224"/>
                  <a:gd name="connsiteY63" fmla="*/ 308753 h 716423"/>
                  <a:gd name="connsiteX64" fmla="*/ 1566863 w 3705224"/>
                  <a:gd name="connsiteY64" fmla="*/ 308753 h 716423"/>
                  <a:gd name="connsiteX65" fmla="*/ 1612582 w 3705224"/>
                  <a:gd name="connsiteY65" fmla="*/ 249698 h 716423"/>
                  <a:gd name="connsiteX66" fmla="*/ 1686878 w 3705224"/>
                  <a:gd name="connsiteY66" fmla="*/ 226838 h 716423"/>
                  <a:gd name="connsiteX67" fmla="*/ 1686878 w 3705224"/>
                  <a:gd name="connsiteY67" fmla="*/ 226838 h 716423"/>
                  <a:gd name="connsiteX68" fmla="*/ 1734503 w 3705224"/>
                  <a:gd name="connsiteY68" fmla="*/ 476393 h 716423"/>
                  <a:gd name="connsiteX69" fmla="*/ 1800225 w 3705224"/>
                  <a:gd name="connsiteY69" fmla="*/ 291608 h 716423"/>
                  <a:gd name="connsiteX70" fmla="*/ 1983105 w 3705224"/>
                  <a:gd name="connsiteY70" fmla="*/ 223028 h 716423"/>
                  <a:gd name="connsiteX71" fmla="*/ 2155508 w 3705224"/>
                  <a:gd name="connsiteY71" fmla="*/ 288751 h 716423"/>
                  <a:gd name="connsiteX72" fmla="*/ 2217420 w 3705224"/>
                  <a:gd name="connsiteY72" fmla="*/ 465916 h 716423"/>
                  <a:gd name="connsiteX73" fmla="*/ 2151698 w 3705224"/>
                  <a:gd name="connsiteY73" fmla="*/ 647843 h 716423"/>
                  <a:gd name="connsiteX74" fmla="*/ 1972628 w 3705224"/>
                  <a:gd name="connsiteY74" fmla="*/ 715471 h 716423"/>
                  <a:gd name="connsiteX75" fmla="*/ 1799273 w 3705224"/>
                  <a:gd name="connsiteY75" fmla="*/ 651653 h 716423"/>
                  <a:gd name="connsiteX76" fmla="*/ 1734503 w 3705224"/>
                  <a:gd name="connsiteY76" fmla="*/ 476393 h 716423"/>
                  <a:gd name="connsiteX77" fmla="*/ 1734503 w 3705224"/>
                  <a:gd name="connsiteY77" fmla="*/ 476393 h 716423"/>
                  <a:gd name="connsiteX78" fmla="*/ 1849755 w 3705224"/>
                  <a:gd name="connsiteY78" fmla="*/ 472583 h 716423"/>
                  <a:gd name="connsiteX79" fmla="*/ 1883092 w 3705224"/>
                  <a:gd name="connsiteY79" fmla="*/ 584978 h 716423"/>
                  <a:gd name="connsiteX80" fmla="*/ 1978342 w 3705224"/>
                  <a:gd name="connsiteY80" fmla="*/ 624031 h 716423"/>
                  <a:gd name="connsiteX81" fmla="*/ 2069782 w 3705224"/>
                  <a:gd name="connsiteY81" fmla="*/ 584978 h 716423"/>
                  <a:gd name="connsiteX82" fmla="*/ 2101215 w 3705224"/>
                  <a:gd name="connsiteY82" fmla="*/ 469726 h 716423"/>
                  <a:gd name="connsiteX83" fmla="*/ 2068830 w 3705224"/>
                  <a:gd name="connsiteY83" fmla="*/ 355426 h 716423"/>
                  <a:gd name="connsiteX84" fmla="*/ 1977390 w 3705224"/>
                  <a:gd name="connsiteY84" fmla="*/ 316373 h 716423"/>
                  <a:gd name="connsiteX85" fmla="*/ 1883092 w 3705224"/>
                  <a:gd name="connsiteY85" fmla="*/ 357331 h 716423"/>
                  <a:gd name="connsiteX86" fmla="*/ 1849755 w 3705224"/>
                  <a:gd name="connsiteY86" fmla="*/ 472583 h 716423"/>
                  <a:gd name="connsiteX87" fmla="*/ 1849755 w 3705224"/>
                  <a:gd name="connsiteY87" fmla="*/ 472583 h 716423"/>
                  <a:gd name="connsiteX88" fmla="*/ 2382203 w 3705224"/>
                  <a:gd name="connsiteY88" fmla="*/ 358283 h 716423"/>
                  <a:gd name="connsiteX89" fmla="*/ 2397442 w 3705224"/>
                  <a:gd name="connsiteY89" fmla="*/ 395431 h 716423"/>
                  <a:gd name="connsiteX90" fmla="*/ 2464117 w 3705224"/>
                  <a:gd name="connsiteY90" fmla="*/ 429721 h 716423"/>
                  <a:gd name="connsiteX91" fmla="*/ 2557463 w 3705224"/>
                  <a:gd name="connsiteY91" fmla="*/ 489728 h 716423"/>
                  <a:gd name="connsiteX92" fmla="*/ 2584133 w 3705224"/>
                  <a:gd name="connsiteY92" fmla="*/ 569738 h 716423"/>
                  <a:gd name="connsiteX93" fmla="*/ 2532698 w 3705224"/>
                  <a:gd name="connsiteY93" fmla="*/ 675466 h 716423"/>
                  <a:gd name="connsiteX94" fmla="*/ 2394585 w 3705224"/>
                  <a:gd name="connsiteY94" fmla="*/ 716423 h 716423"/>
                  <a:gd name="connsiteX95" fmla="*/ 2329815 w 3705224"/>
                  <a:gd name="connsiteY95" fmla="*/ 708803 h 716423"/>
                  <a:gd name="connsiteX96" fmla="*/ 2269808 w 3705224"/>
                  <a:gd name="connsiteY96" fmla="*/ 690706 h 716423"/>
                  <a:gd name="connsiteX97" fmla="*/ 2269808 w 3705224"/>
                  <a:gd name="connsiteY97" fmla="*/ 582121 h 716423"/>
                  <a:gd name="connsiteX98" fmla="*/ 2334578 w 3705224"/>
                  <a:gd name="connsiteY98" fmla="*/ 615458 h 716423"/>
                  <a:gd name="connsiteX99" fmla="*/ 2397442 w 3705224"/>
                  <a:gd name="connsiteY99" fmla="*/ 627841 h 716423"/>
                  <a:gd name="connsiteX100" fmla="*/ 2452688 w 3705224"/>
                  <a:gd name="connsiteY100" fmla="*/ 617363 h 716423"/>
                  <a:gd name="connsiteX101" fmla="*/ 2470785 w 3705224"/>
                  <a:gd name="connsiteY101" fmla="*/ 582121 h 716423"/>
                  <a:gd name="connsiteX102" fmla="*/ 2452688 w 3705224"/>
                  <a:gd name="connsiteY102" fmla="*/ 543068 h 716423"/>
                  <a:gd name="connsiteX103" fmla="*/ 2382203 w 3705224"/>
                  <a:gd name="connsiteY103" fmla="*/ 506873 h 716423"/>
                  <a:gd name="connsiteX104" fmla="*/ 2295525 w 3705224"/>
                  <a:gd name="connsiteY104" fmla="*/ 449723 h 716423"/>
                  <a:gd name="connsiteX105" fmla="*/ 2269808 w 3705224"/>
                  <a:gd name="connsiteY105" fmla="*/ 367808 h 716423"/>
                  <a:gd name="connsiteX106" fmla="*/ 2320290 w 3705224"/>
                  <a:gd name="connsiteY106" fmla="*/ 263033 h 716423"/>
                  <a:gd name="connsiteX107" fmla="*/ 2451735 w 3705224"/>
                  <a:gd name="connsiteY107" fmla="*/ 222076 h 716423"/>
                  <a:gd name="connsiteX108" fmla="*/ 2506980 w 3705224"/>
                  <a:gd name="connsiteY108" fmla="*/ 227791 h 716423"/>
                  <a:gd name="connsiteX109" fmla="*/ 2558415 w 3705224"/>
                  <a:gd name="connsiteY109" fmla="*/ 242078 h 716423"/>
                  <a:gd name="connsiteX110" fmla="*/ 2558415 w 3705224"/>
                  <a:gd name="connsiteY110" fmla="*/ 346853 h 716423"/>
                  <a:gd name="connsiteX111" fmla="*/ 2506980 w 3705224"/>
                  <a:gd name="connsiteY111" fmla="*/ 322088 h 716423"/>
                  <a:gd name="connsiteX112" fmla="*/ 2449830 w 3705224"/>
                  <a:gd name="connsiteY112" fmla="*/ 311611 h 716423"/>
                  <a:gd name="connsiteX113" fmla="*/ 2400300 w 3705224"/>
                  <a:gd name="connsiteY113" fmla="*/ 323993 h 716423"/>
                  <a:gd name="connsiteX114" fmla="*/ 2382203 w 3705224"/>
                  <a:gd name="connsiteY114" fmla="*/ 358283 h 716423"/>
                  <a:gd name="connsiteX115" fmla="*/ 2382203 w 3705224"/>
                  <a:gd name="connsiteY115" fmla="*/ 358283 h 716423"/>
                  <a:gd name="connsiteX116" fmla="*/ 2631758 w 3705224"/>
                  <a:gd name="connsiteY116" fmla="*/ 476393 h 716423"/>
                  <a:gd name="connsiteX117" fmla="*/ 2697480 w 3705224"/>
                  <a:gd name="connsiteY117" fmla="*/ 291608 h 716423"/>
                  <a:gd name="connsiteX118" fmla="*/ 2880360 w 3705224"/>
                  <a:gd name="connsiteY118" fmla="*/ 223028 h 716423"/>
                  <a:gd name="connsiteX119" fmla="*/ 3052763 w 3705224"/>
                  <a:gd name="connsiteY119" fmla="*/ 288751 h 716423"/>
                  <a:gd name="connsiteX120" fmla="*/ 3114675 w 3705224"/>
                  <a:gd name="connsiteY120" fmla="*/ 465916 h 716423"/>
                  <a:gd name="connsiteX121" fmla="*/ 3048953 w 3705224"/>
                  <a:gd name="connsiteY121" fmla="*/ 647843 h 716423"/>
                  <a:gd name="connsiteX122" fmla="*/ 2869883 w 3705224"/>
                  <a:gd name="connsiteY122" fmla="*/ 715471 h 716423"/>
                  <a:gd name="connsiteX123" fmla="*/ 2696528 w 3705224"/>
                  <a:gd name="connsiteY123" fmla="*/ 651653 h 716423"/>
                  <a:gd name="connsiteX124" fmla="*/ 2631758 w 3705224"/>
                  <a:gd name="connsiteY124" fmla="*/ 476393 h 716423"/>
                  <a:gd name="connsiteX125" fmla="*/ 2631758 w 3705224"/>
                  <a:gd name="connsiteY125" fmla="*/ 476393 h 716423"/>
                  <a:gd name="connsiteX126" fmla="*/ 2747010 w 3705224"/>
                  <a:gd name="connsiteY126" fmla="*/ 472583 h 716423"/>
                  <a:gd name="connsiteX127" fmla="*/ 2780348 w 3705224"/>
                  <a:gd name="connsiteY127" fmla="*/ 584978 h 716423"/>
                  <a:gd name="connsiteX128" fmla="*/ 2875598 w 3705224"/>
                  <a:gd name="connsiteY128" fmla="*/ 623078 h 716423"/>
                  <a:gd name="connsiteX129" fmla="*/ 2967038 w 3705224"/>
                  <a:gd name="connsiteY129" fmla="*/ 584026 h 716423"/>
                  <a:gd name="connsiteX130" fmla="*/ 2998470 w 3705224"/>
                  <a:gd name="connsiteY130" fmla="*/ 468773 h 716423"/>
                  <a:gd name="connsiteX131" fmla="*/ 2966085 w 3705224"/>
                  <a:gd name="connsiteY131" fmla="*/ 354473 h 716423"/>
                  <a:gd name="connsiteX132" fmla="*/ 2874645 w 3705224"/>
                  <a:gd name="connsiteY132" fmla="*/ 315421 h 716423"/>
                  <a:gd name="connsiteX133" fmla="*/ 2780348 w 3705224"/>
                  <a:gd name="connsiteY133" fmla="*/ 356378 h 716423"/>
                  <a:gd name="connsiteX134" fmla="*/ 2747010 w 3705224"/>
                  <a:gd name="connsiteY134" fmla="*/ 472583 h 716423"/>
                  <a:gd name="connsiteX135" fmla="*/ 2747010 w 3705224"/>
                  <a:gd name="connsiteY135" fmla="*/ 472583 h 716423"/>
                  <a:gd name="connsiteX136" fmla="*/ 3481387 w 3705224"/>
                  <a:gd name="connsiteY136" fmla="*/ 324946 h 716423"/>
                  <a:gd name="connsiteX137" fmla="*/ 3315653 w 3705224"/>
                  <a:gd name="connsiteY137" fmla="*/ 324946 h 716423"/>
                  <a:gd name="connsiteX138" fmla="*/ 3315653 w 3705224"/>
                  <a:gd name="connsiteY138" fmla="*/ 704041 h 716423"/>
                  <a:gd name="connsiteX139" fmla="*/ 3203258 w 3705224"/>
                  <a:gd name="connsiteY139" fmla="*/ 704041 h 716423"/>
                  <a:gd name="connsiteX140" fmla="*/ 3203258 w 3705224"/>
                  <a:gd name="connsiteY140" fmla="*/ 324946 h 716423"/>
                  <a:gd name="connsiteX141" fmla="*/ 3124200 w 3705224"/>
                  <a:gd name="connsiteY141" fmla="*/ 324946 h 716423"/>
                  <a:gd name="connsiteX142" fmla="*/ 3124200 w 3705224"/>
                  <a:gd name="connsiteY142" fmla="*/ 234458 h 716423"/>
                  <a:gd name="connsiteX143" fmla="*/ 3203258 w 3705224"/>
                  <a:gd name="connsiteY143" fmla="*/ 234458 h 716423"/>
                  <a:gd name="connsiteX144" fmla="*/ 3203258 w 3705224"/>
                  <a:gd name="connsiteY144" fmla="*/ 168736 h 716423"/>
                  <a:gd name="connsiteX145" fmla="*/ 3251835 w 3705224"/>
                  <a:gd name="connsiteY145" fmla="*/ 47768 h 716423"/>
                  <a:gd name="connsiteX146" fmla="*/ 3375660 w 3705224"/>
                  <a:gd name="connsiteY146" fmla="*/ 143 h 716423"/>
                  <a:gd name="connsiteX147" fmla="*/ 3410903 w 3705224"/>
                  <a:gd name="connsiteY147" fmla="*/ 2048 h 716423"/>
                  <a:gd name="connsiteX148" fmla="*/ 3438525 w 3705224"/>
                  <a:gd name="connsiteY148" fmla="*/ 8716 h 716423"/>
                  <a:gd name="connsiteX149" fmla="*/ 3438525 w 3705224"/>
                  <a:gd name="connsiteY149" fmla="*/ 103966 h 716423"/>
                  <a:gd name="connsiteX150" fmla="*/ 3419475 w 3705224"/>
                  <a:gd name="connsiteY150" fmla="*/ 96346 h 716423"/>
                  <a:gd name="connsiteX151" fmla="*/ 3388042 w 3705224"/>
                  <a:gd name="connsiteY151" fmla="*/ 91583 h 716423"/>
                  <a:gd name="connsiteX152" fmla="*/ 3334703 w 3705224"/>
                  <a:gd name="connsiteY152" fmla="*/ 113491 h 716423"/>
                  <a:gd name="connsiteX153" fmla="*/ 3315653 w 3705224"/>
                  <a:gd name="connsiteY153" fmla="*/ 177308 h 716423"/>
                  <a:gd name="connsiteX154" fmla="*/ 3315653 w 3705224"/>
                  <a:gd name="connsiteY154" fmla="*/ 234458 h 716423"/>
                  <a:gd name="connsiteX155" fmla="*/ 3480435 w 3705224"/>
                  <a:gd name="connsiteY155" fmla="*/ 234458 h 716423"/>
                  <a:gd name="connsiteX156" fmla="*/ 3480435 w 3705224"/>
                  <a:gd name="connsiteY156" fmla="*/ 128731 h 716423"/>
                  <a:gd name="connsiteX157" fmla="*/ 3591878 w 3705224"/>
                  <a:gd name="connsiteY157" fmla="*/ 95393 h 716423"/>
                  <a:gd name="connsiteX158" fmla="*/ 3591878 w 3705224"/>
                  <a:gd name="connsiteY158" fmla="*/ 234458 h 716423"/>
                  <a:gd name="connsiteX159" fmla="*/ 3704273 w 3705224"/>
                  <a:gd name="connsiteY159" fmla="*/ 234458 h 716423"/>
                  <a:gd name="connsiteX160" fmla="*/ 3704273 w 3705224"/>
                  <a:gd name="connsiteY160" fmla="*/ 324946 h 716423"/>
                  <a:gd name="connsiteX161" fmla="*/ 3592830 w 3705224"/>
                  <a:gd name="connsiteY161" fmla="*/ 324946 h 716423"/>
                  <a:gd name="connsiteX162" fmla="*/ 3592830 w 3705224"/>
                  <a:gd name="connsiteY162" fmla="*/ 544973 h 716423"/>
                  <a:gd name="connsiteX163" fmla="*/ 3609023 w 3705224"/>
                  <a:gd name="connsiteY163" fmla="*/ 605933 h 716423"/>
                  <a:gd name="connsiteX164" fmla="*/ 3658553 w 3705224"/>
                  <a:gd name="connsiteY164" fmla="*/ 624031 h 716423"/>
                  <a:gd name="connsiteX165" fmla="*/ 3681412 w 3705224"/>
                  <a:gd name="connsiteY165" fmla="*/ 619268 h 716423"/>
                  <a:gd name="connsiteX166" fmla="*/ 3705225 w 3705224"/>
                  <a:gd name="connsiteY166" fmla="*/ 607838 h 716423"/>
                  <a:gd name="connsiteX167" fmla="*/ 3705225 w 3705224"/>
                  <a:gd name="connsiteY167" fmla="*/ 699278 h 716423"/>
                  <a:gd name="connsiteX168" fmla="*/ 3669983 w 3705224"/>
                  <a:gd name="connsiteY168" fmla="*/ 710708 h 716423"/>
                  <a:gd name="connsiteX169" fmla="*/ 3621405 w 3705224"/>
                  <a:gd name="connsiteY169" fmla="*/ 715471 h 716423"/>
                  <a:gd name="connsiteX170" fmla="*/ 3516630 w 3705224"/>
                  <a:gd name="connsiteY170" fmla="*/ 678323 h 716423"/>
                  <a:gd name="connsiteX171" fmla="*/ 3481387 w 3705224"/>
                  <a:gd name="connsiteY171" fmla="*/ 565928 h 716423"/>
                  <a:gd name="connsiteX172" fmla="*/ 3481387 w 3705224"/>
                  <a:gd name="connsiteY172" fmla="*/ 324946 h 716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</a:cxnLst>
                <a:rect l="l" t="t" r="r" b="b"/>
                <a:pathLst>
                  <a:path w="3705224" h="716423">
                    <a:moveTo>
                      <a:pt x="709613" y="48721"/>
                    </a:moveTo>
                    <a:lnTo>
                      <a:pt x="709613" y="704041"/>
                    </a:lnTo>
                    <a:lnTo>
                      <a:pt x="595313" y="704041"/>
                    </a:lnTo>
                    <a:lnTo>
                      <a:pt x="595313" y="189691"/>
                    </a:lnTo>
                    <a:lnTo>
                      <a:pt x="593407" y="189691"/>
                    </a:lnTo>
                    <a:lnTo>
                      <a:pt x="389572" y="704041"/>
                    </a:lnTo>
                    <a:lnTo>
                      <a:pt x="314325" y="704041"/>
                    </a:lnTo>
                    <a:lnTo>
                      <a:pt x="105727" y="189691"/>
                    </a:lnTo>
                    <a:lnTo>
                      <a:pt x="104775" y="189691"/>
                    </a:lnTo>
                    <a:lnTo>
                      <a:pt x="104775" y="704041"/>
                    </a:lnTo>
                    <a:lnTo>
                      <a:pt x="0" y="704041"/>
                    </a:lnTo>
                    <a:lnTo>
                      <a:pt x="0" y="48721"/>
                    </a:lnTo>
                    <a:lnTo>
                      <a:pt x="162877" y="48721"/>
                    </a:lnTo>
                    <a:lnTo>
                      <a:pt x="351472" y="534496"/>
                    </a:lnTo>
                    <a:lnTo>
                      <a:pt x="354330" y="534496"/>
                    </a:lnTo>
                    <a:lnTo>
                      <a:pt x="553402" y="48721"/>
                    </a:lnTo>
                    <a:lnTo>
                      <a:pt x="709613" y="48721"/>
                    </a:lnTo>
                    <a:close/>
                    <a:moveTo>
                      <a:pt x="804863" y="98251"/>
                    </a:moveTo>
                    <a:cubicBezTo>
                      <a:pt x="804863" y="81106"/>
                      <a:pt x="811530" y="63961"/>
                      <a:pt x="824865" y="52531"/>
                    </a:cubicBezTo>
                    <a:cubicBezTo>
                      <a:pt x="851535" y="27766"/>
                      <a:pt x="893445" y="27766"/>
                      <a:pt x="921067" y="52531"/>
                    </a:cubicBezTo>
                    <a:cubicBezTo>
                      <a:pt x="933450" y="64913"/>
                      <a:pt x="940117" y="81106"/>
                      <a:pt x="940117" y="98251"/>
                    </a:cubicBezTo>
                    <a:cubicBezTo>
                      <a:pt x="941070" y="115396"/>
                      <a:pt x="933450" y="132541"/>
                      <a:pt x="920115" y="143971"/>
                    </a:cubicBezTo>
                    <a:cubicBezTo>
                      <a:pt x="906780" y="156353"/>
                      <a:pt x="890588" y="163021"/>
                      <a:pt x="872490" y="162068"/>
                    </a:cubicBezTo>
                    <a:cubicBezTo>
                      <a:pt x="854393" y="162068"/>
                      <a:pt x="837247" y="156353"/>
                      <a:pt x="824865" y="143971"/>
                    </a:cubicBezTo>
                    <a:cubicBezTo>
                      <a:pt x="812482" y="132541"/>
                      <a:pt x="804863" y="116348"/>
                      <a:pt x="804863" y="98251"/>
                    </a:cubicBezTo>
                    <a:lnTo>
                      <a:pt x="804863" y="98251"/>
                    </a:lnTo>
                    <a:close/>
                    <a:moveTo>
                      <a:pt x="927735" y="234458"/>
                    </a:moveTo>
                    <a:lnTo>
                      <a:pt x="927735" y="704993"/>
                    </a:lnTo>
                    <a:lnTo>
                      <a:pt x="817245" y="704993"/>
                    </a:lnTo>
                    <a:lnTo>
                      <a:pt x="817245" y="234458"/>
                    </a:lnTo>
                    <a:lnTo>
                      <a:pt x="927735" y="234458"/>
                    </a:lnTo>
                    <a:close/>
                    <a:moveTo>
                      <a:pt x="1263015" y="624031"/>
                    </a:moveTo>
                    <a:cubicBezTo>
                      <a:pt x="1281113" y="624031"/>
                      <a:pt x="1300163" y="620221"/>
                      <a:pt x="1317307" y="612601"/>
                    </a:cubicBezTo>
                    <a:cubicBezTo>
                      <a:pt x="1337310" y="604981"/>
                      <a:pt x="1355407" y="594503"/>
                      <a:pt x="1372553" y="582121"/>
                    </a:cubicBezTo>
                    <a:lnTo>
                      <a:pt x="1372553" y="684991"/>
                    </a:lnTo>
                    <a:cubicBezTo>
                      <a:pt x="1353503" y="695468"/>
                      <a:pt x="1333500" y="703088"/>
                      <a:pt x="1312545" y="707851"/>
                    </a:cubicBezTo>
                    <a:cubicBezTo>
                      <a:pt x="1288732" y="713566"/>
                      <a:pt x="1263015" y="715471"/>
                      <a:pt x="1238250" y="715471"/>
                    </a:cubicBezTo>
                    <a:cubicBezTo>
                      <a:pt x="1168717" y="715471"/>
                      <a:pt x="1112520" y="693563"/>
                      <a:pt x="1069657" y="649748"/>
                    </a:cubicBezTo>
                    <a:cubicBezTo>
                      <a:pt x="1026795" y="605933"/>
                      <a:pt x="1004888" y="549736"/>
                      <a:pt x="1004888" y="482108"/>
                    </a:cubicBezTo>
                    <a:cubicBezTo>
                      <a:pt x="1004888" y="406861"/>
                      <a:pt x="1026795" y="344948"/>
                      <a:pt x="1071563" y="295418"/>
                    </a:cubicBezTo>
                    <a:cubicBezTo>
                      <a:pt x="1116330" y="245888"/>
                      <a:pt x="1178242" y="222076"/>
                      <a:pt x="1259205" y="221123"/>
                    </a:cubicBezTo>
                    <a:cubicBezTo>
                      <a:pt x="1280160" y="221123"/>
                      <a:pt x="1301115" y="223981"/>
                      <a:pt x="1322070" y="228743"/>
                    </a:cubicBezTo>
                    <a:cubicBezTo>
                      <a:pt x="1339215" y="232553"/>
                      <a:pt x="1356360" y="239221"/>
                      <a:pt x="1372553" y="247793"/>
                    </a:cubicBezTo>
                    <a:lnTo>
                      <a:pt x="1372553" y="354473"/>
                    </a:lnTo>
                    <a:cubicBezTo>
                      <a:pt x="1356360" y="343043"/>
                      <a:pt x="1339215" y="332566"/>
                      <a:pt x="1320165" y="325898"/>
                    </a:cubicBezTo>
                    <a:cubicBezTo>
                      <a:pt x="1303020" y="319231"/>
                      <a:pt x="1283970" y="315421"/>
                      <a:pt x="1264920" y="314468"/>
                    </a:cubicBezTo>
                    <a:cubicBezTo>
                      <a:pt x="1224915" y="312563"/>
                      <a:pt x="1186815" y="328756"/>
                      <a:pt x="1159192" y="357331"/>
                    </a:cubicBezTo>
                    <a:cubicBezTo>
                      <a:pt x="1132523" y="385906"/>
                      <a:pt x="1119188" y="424006"/>
                      <a:pt x="1119188" y="472583"/>
                    </a:cubicBezTo>
                    <a:cubicBezTo>
                      <a:pt x="1119188" y="521161"/>
                      <a:pt x="1132523" y="557356"/>
                      <a:pt x="1157288" y="584026"/>
                    </a:cubicBezTo>
                    <a:cubicBezTo>
                      <a:pt x="1183005" y="610696"/>
                      <a:pt x="1218248" y="623078"/>
                      <a:pt x="1263015" y="624031"/>
                    </a:cubicBezTo>
                    <a:lnTo>
                      <a:pt x="1263015" y="624031"/>
                    </a:lnTo>
                    <a:close/>
                    <a:moveTo>
                      <a:pt x="1686878" y="226838"/>
                    </a:moveTo>
                    <a:cubicBezTo>
                      <a:pt x="1694498" y="226838"/>
                      <a:pt x="1703070" y="227791"/>
                      <a:pt x="1710690" y="228743"/>
                    </a:cubicBezTo>
                    <a:cubicBezTo>
                      <a:pt x="1716405" y="229696"/>
                      <a:pt x="1723073" y="231601"/>
                      <a:pt x="1728788" y="233506"/>
                    </a:cubicBezTo>
                    <a:lnTo>
                      <a:pt x="1728788" y="345901"/>
                    </a:lnTo>
                    <a:cubicBezTo>
                      <a:pt x="1721167" y="340186"/>
                      <a:pt x="1712595" y="336376"/>
                      <a:pt x="1703070" y="333518"/>
                    </a:cubicBezTo>
                    <a:cubicBezTo>
                      <a:pt x="1689735" y="329708"/>
                      <a:pt x="1676400" y="327803"/>
                      <a:pt x="1662113" y="327803"/>
                    </a:cubicBezTo>
                    <a:cubicBezTo>
                      <a:pt x="1635442" y="327803"/>
                      <a:pt x="1609725" y="340186"/>
                      <a:pt x="1593532" y="362093"/>
                    </a:cubicBezTo>
                    <a:cubicBezTo>
                      <a:pt x="1574482" y="384953"/>
                      <a:pt x="1564957" y="420196"/>
                      <a:pt x="1564957" y="467821"/>
                    </a:cubicBezTo>
                    <a:lnTo>
                      <a:pt x="1564957" y="704993"/>
                    </a:lnTo>
                    <a:lnTo>
                      <a:pt x="1454467" y="704993"/>
                    </a:lnTo>
                    <a:lnTo>
                      <a:pt x="1454467" y="234458"/>
                    </a:lnTo>
                    <a:lnTo>
                      <a:pt x="1564957" y="234458"/>
                    </a:lnTo>
                    <a:lnTo>
                      <a:pt x="1564957" y="308753"/>
                    </a:lnTo>
                    <a:lnTo>
                      <a:pt x="1566863" y="308753"/>
                    </a:lnTo>
                    <a:cubicBezTo>
                      <a:pt x="1575435" y="284941"/>
                      <a:pt x="1591628" y="263986"/>
                      <a:pt x="1612582" y="249698"/>
                    </a:cubicBezTo>
                    <a:cubicBezTo>
                      <a:pt x="1634490" y="233506"/>
                      <a:pt x="1661160" y="225886"/>
                      <a:pt x="1686878" y="226838"/>
                    </a:cubicBezTo>
                    <a:lnTo>
                      <a:pt x="1686878" y="226838"/>
                    </a:lnTo>
                    <a:close/>
                    <a:moveTo>
                      <a:pt x="1734503" y="476393"/>
                    </a:moveTo>
                    <a:cubicBezTo>
                      <a:pt x="1734503" y="398288"/>
                      <a:pt x="1756410" y="337328"/>
                      <a:pt x="1800225" y="291608"/>
                    </a:cubicBezTo>
                    <a:cubicBezTo>
                      <a:pt x="1844040" y="245888"/>
                      <a:pt x="1905000" y="223028"/>
                      <a:pt x="1983105" y="223028"/>
                    </a:cubicBezTo>
                    <a:cubicBezTo>
                      <a:pt x="2056448" y="223028"/>
                      <a:pt x="2113598" y="244936"/>
                      <a:pt x="2155508" y="288751"/>
                    </a:cubicBezTo>
                    <a:cubicBezTo>
                      <a:pt x="2197417" y="332566"/>
                      <a:pt x="2217420" y="391621"/>
                      <a:pt x="2217420" y="465916"/>
                    </a:cubicBezTo>
                    <a:cubicBezTo>
                      <a:pt x="2217420" y="542116"/>
                      <a:pt x="2195513" y="603076"/>
                      <a:pt x="2151698" y="647843"/>
                    </a:cubicBezTo>
                    <a:cubicBezTo>
                      <a:pt x="2107883" y="692611"/>
                      <a:pt x="2047875" y="715471"/>
                      <a:pt x="1972628" y="715471"/>
                    </a:cubicBezTo>
                    <a:cubicBezTo>
                      <a:pt x="1900238" y="715471"/>
                      <a:pt x="1842135" y="694516"/>
                      <a:pt x="1799273" y="651653"/>
                    </a:cubicBezTo>
                    <a:cubicBezTo>
                      <a:pt x="1756410" y="608791"/>
                      <a:pt x="1734503" y="550688"/>
                      <a:pt x="1734503" y="476393"/>
                    </a:cubicBezTo>
                    <a:lnTo>
                      <a:pt x="1734503" y="476393"/>
                    </a:lnTo>
                    <a:close/>
                    <a:moveTo>
                      <a:pt x="1849755" y="472583"/>
                    </a:moveTo>
                    <a:cubicBezTo>
                      <a:pt x="1849755" y="522113"/>
                      <a:pt x="1861185" y="559261"/>
                      <a:pt x="1883092" y="584978"/>
                    </a:cubicBezTo>
                    <a:cubicBezTo>
                      <a:pt x="1905000" y="610696"/>
                      <a:pt x="1937385" y="624031"/>
                      <a:pt x="1978342" y="624031"/>
                    </a:cubicBezTo>
                    <a:cubicBezTo>
                      <a:pt x="2018348" y="624031"/>
                      <a:pt x="2048828" y="610696"/>
                      <a:pt x="2069782" y="584978"/>
                    </a:cubicBezTo>
                    <a:cubicBezTo>
                      <a:pt x="2090738" y="559261"/>
                      <a:pt x="2101215" y="520208"/>
                      <a:pt x="2101215" y="469726"/>
                    </a:cubicBezTo>
                    <a:cubicBezTo>
                      <a:pt x="2101215" y="419243"/>
                      <a:pt x="2090738" y="381143"/>
                      <a:pt x="2068830" y="355426"/>
                    </a:cubicBezTo>
                    <a:cubicBezTo>
                      <a:pt x="2046923" y="329708"/>
                      <a:pt x="2016442" y="317326"/>
                      <a:pt x="1977390" y="316373"/>
                    </a:cubicBezTo>
                    <a:cubicBezTo>
                      <a:pt x="1936432" y="316373"/>
                      <a:pt x="1905000" y="329708"/>
                      <a:pt x="1883092" y="357331"/>
                    </a:cubicBezTo>
                    <a:cubicBezTo>
                      <a:pt x="1861185" y="384953"/>
                      <a:pt x="1849755" y="422101"/>
                      <a:pt x="1849755" y="472583"/>
                    </a:cubicBezTo>
                    <a:lnTo>
                      <a:pt x="1849755" y="472583"/>
                    </a:lnTo>
                    <a:close/>
                    <a:moveTo>
                      <a:pt x="2382203" y="358283"/>
                    </a:moveTo>
                    <a:cubicBezTo>
                      <a:pt x="2381250" y="372571"/>
                      <a:pt x="2386965" y="385906"/>
                      <a:pt x="2397442" y="395431"/>
                    </a:cubicBezTo>
                    <a:cubicBezTo>
                      <a:pt x="2407920" y="404003"/>
                      <a:pt x="2429828" y="415433"/>
                      <a:pt x="2464117" y="429721"/>
                    </a:cubicBezTo>
                    <a:cubicBezTo>
                      <a:pt x="2508885" y="447818"/>
                      <a:pt x="2539365" y="466868"/>
                      <a:pt x="2557463" y="489728"/>
                    </a:cubicBezTo>
                    <a:cubicBezTo>
                      <a:pt x="2575560" y="512588"/>
                      <a:pt x="2585085" y="540211"/>
                      <a:pt x="2584133" y="569738"/>
                    </a:cubicBezTo>
                    <a:cubicBezTo>
                      <a:pt x="2585085" y="611648"/>
                      <a:pt x="2566035" y="650701"/>
                      <a:pt x="2532698" y="675466"/>
                    </a:cubicBezTo>
                    <a:cubicBezTo>
                      <a:pt x="2498408" y="702136"/>
                      <a:pt x="2452688" y="716423"/>
                      <a:pt x="2394585" y="716423"/>
                    </a:cubicBezTo>
                    <a:cubicBezTo>
                      <a:pt x="2372678" y="716423"/>
                      <a:pt x="2350770" y="713566"/>
                      <a:pt x="2329815" y="708803"/>
                    </a:cubicBezTo>
                    <a:cubicBezTo>
                      <a:pt x="2308860" y="704993"/>
                      <a:pt x="2288858" y="699278"/>
                      <a:pt x="2269808" y="690706"/>
                    </a:cubicBezTo>
                    <a:lnTo>
                      <a:pt x="2269808" y="582121"/>
                    </a:lnTo>
                    <a:cubicBezTo>
                      <a:pt x="2289810" y="596408"/>
                      <a:pt x="2311717" y="606886"/>
                      <a:pt x="2334578" y="615458"/>
                    </a:cubicBezTo>
                    <a:cubicBezTo>
                      <a:pt x="2354580" y="623078"/>
                      <a:pt x="2376488" y="626888"/>
                      <a:pt x="2397442" y="627841"/>
                    </a:cubicBezTo>
                    <a:cubicBezTo>
                      <a:pt x="2416492" y="628793"/>
                      <a:pt x="2435542" y="625936"/>
                      <a:pt x="2452688" y="617363"/>
                    </a:cubicBezTo>
                    <a:cubicBezTo>
                      <a:pt x="2465070" y="609743"/>
                      <a:pt x="2471738" y="596408"/>
                      <a:pt x="2470785" y="582121"/>
                    </a:cubicBezTo>
                    <a:cubicBezTo>
                      <a:pt x="2470785" y="566881"/>
                      <a:pt x="2464117" y="552593"/>
                      <a:pt x="2452688" y="543068"/>
                    </a:cubicBezTo>
                    <a:cubicBezTo>
                      <a:pt x="2430780" y="527828"/>
                      <a:pt x="2407920" y="515446"/>
                      <a:pt x="2382203" y="506873"/>
                    </a:cubicBezTo>
                    <a:cubicBezTo>
                      <a:pt x="2341245" y="489728"/>
                      <a:pt x="2312670" y="470678"/>
                      <a:pt x="2295525" y="449723"/>
                    </a:cubicBezTo>
                    <a:cubicBezTo>
                      <a:pt x="2277428" y="425911"/>
                      <a:pt x="2268855" y="397336"/>
                      <a:pt x="2269808" y="367808"/>
                    </a:cubicBezTo>
                    <a:cubicBezTo>
                      <a:pt x="2268855" y="326851"/>
                      <a:pt x="2287905" y="287798"/>
                      <a:pt x="2320290" y="263033"/>
                    </a:cubicBezTo>
                    <a:cubicBezTo>
                      <a:pt x="2353628" y="235411"/>
                      <a:pt x="2397442" y="222076"/>
                      <a:pt x="2451735" y="222076"/>
                    </a:cubicBezTo>
                    <a:cubicBezTo>
                      <a:pt x="2469833" y="222076"/>
                      <a:pt x="2488883" y="223981"/>
                      <a:pt x="2506980" y="227791"/>
                    </a:cubicBezTo>
                    <a:cubicBezTo>
                      <a:pt x="2524125" y="230648"/>
                      <a:pt x="2541270" y="235411"/>
                      <a:pt x="2558415" y="242078"/>
                    </a:cubicBezTo>
                    <a:lnTo>
                      <a:pt x="2558415" y="346853"/>
                    </a:lnTo>
                    <a:cubicBezTo>
                      <a:pt x="2542223" y="336376"/>
                      <a:pt x="2525078" y="327803"/>
                      <a:pt x="2506980" y="322088"/>
                    </a:cubicBezTo>
                    <a:cubicBezTo>
                      <a:pt x="2488883" y="315421"/>
                      <a:pt x="2468880" y="311611"/>
                      <a:pt x="2449830" y="311611"/>
                    </a:cubicBezTo>
                    <a:cubicBezTo>
                      <a:pt x="2432685" y="310658"/>
                      <a:pt x="2415540" y="315421"/>
                      <a:pt x="2400300" y="323993"/>
                    </a:cubicBezTo>
                    <a:cubicBezTo>
                      <a:pt x="2388870" y="331613"/>
                      <a:pt x="2381250" y="343996"/>
                      <a:pt x="2382203" y="358283"/>
                    </a:cubicBezTo>
                    <a:lnTo>
                      <a:pt x="2382203" y="358283"/>
                    </a:lnTo>
                    <a:close/>
                    <a:moveTo>
                      <a:pt x="2631758" y="476393"/>
                    </a:moveTo>
                    <a:cubicBezTo>
                      <a:pt x="2631758" y="398288"/>
                      <a:pt x="2653665" y="337328"/>
                      <a:pt x="2697480" y="291608"/>
                    </a:cubicBezTo>
                    <a:cubicBezTo>
                      <a:pt x="2741295" y="245888"/>
                      <a:pt x="2802255" y="223028"/>
                      <a:pt x="2880360" y="223028"/>
                    </a:cubicBezTo>
                    <a:cubicBezTo>
                      <a:pt x="2953703" y="223028"/>
                      <a:pt x="3010853" y="244936"/>
                      <a:pt x="3052763" y="288751"/>
                    </a:cubicBezTo>
                    <a:cubicBezTo>
                      <a:pt x="3093720" y="332566"/>
                      <a:pt x="3114675" y="391621"/>
                      <a:pt x="3114675" y="465916"/>
                    </a:cubicBezTo>
                    <a:cubicBezTo>
                      <a:pt x="3114675" y="542116"/>
                      <a:pt x="3092767" y="603076"/>
                      <a:pt x="3048953" y="647843"/>
                    </a:cubicBezTo>
                    <a:cubicBezTo>
                      <a:pt x="3005138" y="692611"/>
                      <a:pt x="2945130" y="715471"/>
                      <a:pt x="2869883" y="715471"/>
                    </a:cubicBezTo>
                    <a:cubicBezTo>
                      <a:pt x="2796540" y="715471"/>
                      <a:pt x="2739390" y="694516"/>
                      <a:pt x="2696528" y="651653"/>
                    </a:cubicBezTo>
                    <a:cubicBezTo>
                      <a:pt x="2653665" y="609743"/>
                      <a:pt x="2631758" y="550688"/>
                      <a:pt x="2631758" y="476393"/>
                    </a:cubicBezTo>
                    <a:lnTo>
                      <a:pt x="2631758" y="476393"/>
                    </a:lnTo>
                    <a:close/>
                    <a:moveTo>
                      <a:pt x="2747010" y="472583"/>
                    </a:moveTo>
                    <a:cubicBezTo>
                      <a:pt x="2747010" y="522113"/>
                      <a:pt x="2758440" y="559261"/>
                      <a:pt x="2780348" y="584978"/>
                    </a:cubicBezTo>
                    <a:cubicBezTo>
                      <a:pt x="2802255" y="610696"/>
                      <a:pt x="2834640" y="624031"/>
                      <a:pt x="2875598" y="623078"/>
                    </a:cubicBezTo>
                    <a:cubicBezTo>
                      <a:pt x="2915603" y="623078"/>
                      <a:pt x="2946083" y="609743"/>
                      <a:pt x="2967038" y="584026"/>
                    </a:cubicBezTo>
                    <a:cubicBezTo>
                      <a:pt x="2987992" y="558308"/>
                      <a:pt x="2998470" y="519256"/>
                      <a:pt x="2998470" y="468773"/>
                    </a:cubicBezTo>
                    <a:cubicBezTo>
                      <a:pt x="2998470" y="418291"/>
                      <a:pt x="2987992" y="380191"/>
                      <a:pt x="2966085" y="354473"/>
                    </a:cubicBezTo>
                    <a:cubicBezTo>
                      <a:pt x="2944178" y="328756"/>
                      <a:pt x="2913698" y="316373"/>
                      <a:pt x="2874645" y="315421"/>
                    </a:cubicBezTo>
                    <a:cubicBezTo>
                      <a:pt x="2834640" y="315421"/>
                      <a:pt x="2803208" y="328756"/>
                      <a:pt x="2780348" y="356378"/>
                    </a:cubicBezTo>
                    <a:cubicBezTo>
                      <a:pt x="2757488" y="384001"/>
                      <a:pt x="2747010" y="422101"/>
                      <a:pt x="2747010" y="472583"/>
                    </a:cubicBezTo>
                    <a:lnTo>
                      <a:pt x="2747010" y="472583"/>
                    </a:lnTo>
                    <a:close/>
                    <a:moveTo>
                      <a:pt x="3481387" y="324946"/>
                    </a:moveTo>
                    <a:lnTo>
                      <a:pt x="3315653" y="324946"/>
                    </a:lnTo>
                    <a:lnTo>
                      <a:pt x="3315653" y="704041"/>
                    </a:lnTo>
                    <a:lnTo>
                      <a:pt x="3203258" y="704041"/>
                    </a:lnTo>
                    <a:lnTo>
                      <a:pt x="3203258" y="324946"/>
                    </a:lnTo>
                    <a:lnTo>
                      <a:pt x="3124200" y="324946"/>
                    </a:lnTo>
                    <a:lnTo>
                      <a:pt x="3124200" y="234458"/>
                    </a:lnTo>
                    <a:lnTo>
                      <a:pt x="3203258" y="234458"/>
                    </a:lnTo>
                    <a:lnTo>
                      <a:pt x="3203258" y="168736"/>
                    </a:lnTo>
                    <a:cubicBezTo>
                      <a:pt x="3201353" y="123016"/>
                      <a:pt x="3219450" y="79201"/>
                      <a:pt x="3251835" y="47768"/>
                    </a:cubicBezTo>
                    <a:cubicBezTo>
                      <a:pt x="3285173" y="15383"/>
                      <a:pt x="3329940" y="-1762"/>
                      <a:pt x="3375660" y="143"/>
                    </a:cubicBezTo>
                    <a:cubicBezTo>
                      <a:pt x="3387090" y="143"/>
                      <a:pt x="3399473" y="1096"/>
                      <a:pt x="3410903" y="2048"/>
                    </a:cubicBezTo>
                    <a:cubicBezTo>
                      <a:pt x="3420428" y="3001"/>
                      <a:pt x="3429000" y="4906"/>
                      <a:pt x="3438525" y="8716"/>
                    </a:cubicBezTo>
                    <a:lnTo>
                      <a:pt x="3438525" y="103966"/>
                    </a:lnTo>
                    <a:cubicBezTo>
                      <a:pt x="3432810" y="101108"/>
                      <a:pt x="3426142" y="98251"/>
                      <a:pt x="3419475" y="96346"/>
                    </a:cubicBezTo>
                    <a:cubicBezTo>
                      <a:pt x="3408998" y="93488"/>
                      <a:pt x="3398520" y="91583"/>
                      <a:pt x="3388042" y="91583"/>
                    </a:cubicBezTo>
                    <a:cubicBezTo>
                      <a:pt x="3368040" y="90631"/>
                      <a:pt x="3348037" y="98251"/>
                      <a:pt x="3334703" y="113491"/>
                    </a:cubicBezTo>
                    <a:cubicBezTo>
                      <a:pt x="3322320" y="127778"/>
                      <a:pt x="3315653" y="149686"/>
                      <a:pt x="3315653" y="177308"/>
                    </a:cubicBezTo>
                    <a:lnTo>
                      <a:pt x="3315653" y="234458"/>
                    </a:lnTo>
                    <a:lnTo>
                      <a:pt x="3480435" y="234458"/>
                    </a:lnTo>
                    <a:lnTo>
                      <a:pt x="3480435" y="128731"/>
                    </a:lnTo>
                    <a:lnTo>
                      <a:pt x="3591878" y="95393"/>
                    </a:lnTo>
                    <a:lnTo>
                      <a:pt x="3591878" y="234458"/>
                    </a:lnTo>
                    <a:lnTo>
                      <a:pt x="3704273" y="234458"/>
                    </a:lnTo>
                    <a:lnTo>
                      <a:pt x="3704273" y="324946"/>
                    </a:lnTo>
                    <a:lnTo>
                      <a:pt x="3592830" y="324946"/>
                    </a:lnTo>
                    <a:lnTo>
                      <a:pt x="3592830" y="544973"/>
                    </a:lnTo>
                    <a:cubicBezTo>
                      <a:pt x="3592830" y="573548"/>
                      <a:pt x="3597592" y="594503"/>
                      <a:pt x="3609023" y="605933"/>
                    </a:cubicBezTo>
                    <a:cubicBezTo>
                      <a:pt x="3620453" y="617363"/>
                      <a:pt x="3635692" y="624031"/>
                      <a:pt x="3658553" y="624031"/>
                    </a:cubicBezTo>
                    <a:cubicBezTo>
                      <a:pt x="3666173" y="624031"/>
                      <a:pt x="3673792" y="622126"/>
                      <a:pt x="3681412" y="619268"/>
                    </a:cubicBezTo>
                    <a:cubicBezTo>
                      <a:pt x="3689985" y="616411"/>
                      <a:pt x="3697605" y="612601"/>
                      <a:pt x="3705225" y="607838"/>
                    </a:cubicBezTo>
                    <a:lnTo>
                      <a:pt x="3705225" y="699278"/>
                    </a:lnTo>
                    <a:cubicBezTo>
                      <a:pt x="3693795" y="704041"/>
                      <a:pt x="3682365" y="707851"/>
                      <a:pt x="3669983" y="710708"/>
                    </a:cubicBezTo>
                    <a:cubicBezTo>
                      <a:pt x="3653790" y="713566"/>
                      <a:pt x="3637598" y="715471"/>
                      <a:pt x="3621405" y="715471"/>
                    </a:cubicBezTo>
                    <a:cubicBezTo>
                      <a:pt x="3574733" y="715471"/>
                      <a:pt x="3539490" y="703088"/>
                      <a:pt x="3516630" y="678323"/>
                    </a:cubicBezTo>
                    <a:cubicBezTo>
                      <a:pt x="3493770" y="653558"/>
                      <a:pt x="3481387" y="616411"/>
                      <a:pt x="3481387" y="565928"/>
                    </a:cubicBezTo>
                    <a:lnTo>
                      <a:pt x="3481387" y="324946"/>
                    </a:lnTo>
                    <a:close/>
                  </a:path>
                </a:pathLst>
              </a:custGeom>
              <a:solidFill>
                <a:schemeClr val="tx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" name="手繪多邊形: 圖案 21">
                <a:extLst>
                  <a:ext uri="{FF2B5EF4-FFF2-40B4-BE49-F238E27FC236}">
                    <a16:creationId xmlns:a16="http://schemas.microsoft.com/office/drawing/2014/main" id="{3EB4B6B0-8A4C-4E91-9FC3-B89139035063}"/>
                  </a:ext>
                </a:extLst>
              </p:cNvPr>
              <p:cNvSpPr/>
              <p:nvPr/>
            </p:nvSpPr>
            <p:spPr>
              <a:xfrm>
                <a:off x="3489959" y="2886075"/>
                <a:ext cx="519112" cy="519112"/>
              </a:xfrm>
              <a:custGeom>
                <a:avLst/>
                <a:gdLst>
                  <a:gd name="connsiteX0" fmla="*/ 0 w 519112"/>
                  <a:gd name="connsiteY0" fmla="*/ 0 h 519112"/>
                  <a:gd name="connsiteX1" fmla="*/ 519113 w 519112"/>
                  <a:gd name="connsiteY1" fmla="*/ 0 h 519112"/>
                  <a:gd name="connsiteX2" fmla="*/ 519113 w 519112"/>
                  <a:gd name="connsiteY2" fmla="*/ 519113 h 519112"/>
                  <a:gd name="connsiteX3" fmla="*/ 0 w 519112"/>
                  <a:gd name="connsiteY3" fmla="*/ 519113 h 51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9112" h="519112">
                    <a:moveTo>
                      <a:pt x="0" y="0"/>
                    </a:moveTo>
                    <a:lnTo>
                      <a:pt x="519113" y="0"/>
                    </a:lnTo>
                    <a:lnTo>
                      <a:pt x="519113" y="519113"/>
                    </a:lnTo>
                    <a:lnTo>
                      <a:pt x="0" y="519113"/>
                    </a:lnTo>
                    <a:close/>
                  </a:path>
                </a:pathLst>
              </a:custGeom>
              <a:solidFill>
                <a:srgbClr val="F0512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手繪多邊形: 圖案 22">
                <a:extLst>
                  <a:ext uri="{FF2B5EF4-FFF2-40B4-BE49-F238E27FC236}">
                    <a16:creationId xmlns:a16="http://schemas.microsoft.com/office/drawing/2014/main" id="{D1EDFBA2-99CA-41D5-9AEE-64522D09DDF1}"/>
                  </a:ext>
                </a:extLst>
              </p:cNvPr>
              <p:cNvSpPr/>
              <p:nvPr/>
            </p:nvSpPr>
            <p:spPr>
              <a:xfrm>
                <a:off x="4063364" y="2886075"/>
                <a:ext cx="519112" cy="519112"/>
              </a:xfrm>
              <a:custGeom>
                <a:avLst/>
                <a:gdLst>
                  <a:gd name="connsiteX0" fmla="*/ 0 w 519112"/>
                  <a:gd name="connsiteY0" fmla="*/ 0 h 519112"/>
                  <a:gd name="connsiteX1" fmla="*/ 519113 w 519112"/>
                  <a:gd name="connsiteY1" fmla="*/ 0 h 519112"/>
                  <a:gd name="connsiteX2" fmla="*/ 519113 w 519112"/>
                  <a:gd name="connsiteY2" fmla="*/ 519113 h 519112"/>
                  <a:gd name="connsiteX3" fmla="*/ 0 w 519112"/>
                  <a:gd name="connsiteY3" fmla="*/ 519113 h 51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9112" h="519112">
                    <a:moveTo>
                      <a:pt x="0" y="0"/>
                    </a:moveTo>
                    <a:lnTo>
                      <a:pt x="519113" y="0"/>
                    </a:lnTo>
                    <a:lnTo>
                      <a:pt x="519113" y="519113"/>
                    </a:lnTo>
                    <a:lnTo>
                      <a:pt x="0" y="519113"/>
                    </a:lnTo>
                    <a:close/>
                  </a:path>
                </a:pathLst>
              </a:custGeom>
              <a:solidFill>
                <a:srgbClr val="7EBB4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手繪多邊形: 圖案 23">
                <a:extLst>
                  <a:ext uri="{FF2B5EF4-FFF2-40B4-BE49-F238E27FC236}">
                    <a16:creationId xmlns:a16="http://schemas.microsoft.com/office/drawing/2014/main" id="{45A21244-5D4C-4377-9596-3FBD44698E69}"/>
                  </a:ext>
                </a:extLst>
              </p:cNvPr>
              <p:cNvSpPr/>
              <p:nvPr/>
            </p:nvSpPr>
            <p:spPr>
              <a:xfrm>
                <a:off x="3489959" y="3459480"/>
                <a:ext cx="519112" cy="519112"/>
              </a:xfrm>
              <a:custGeom>
                <a:avLst/>
                <a:gdLst>
                  <a:gd name="connsiteX0" fmla="*/ 0 w 519112"/>
                  <a:gd name="connsiteY0" fmla="*/ 0 h 519112"/>
                  <a:gd name="connsiteX1" fmla="*/ 519113 w 519112"/>
                  <a:gd name="connsiteY1" fmla="*/ 0 h 519112"/>
                  <a:gd name="connsiteX2" fmla="*/ 519113 w 519112"/>
                  <a:gd name="connsiteY2" fmla="*/ 519112 h 519112"/>
                  <a:gd name="connsiteX3" fmla="*/ 0 w 519112"/>
                  <a:gd name="connsiteY3" fmla="*/ 519112 h 51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9112" h="519112">
                    <a:moveTo>
                      <a:pt x="0" y="0"/>
                    </a:moveTo>
                    <a:lnTo>
                      <a:pt x="519113" y="0"/>
                    </a:lnTo>
                    <a:lnTo>
                      <a:pt x="519113" y="519112"/>
                    </a:lnTo>
                    <a:lnTo>
                      <a:pt x="0" y="519112"/>
                    </a:lnTo>
                    <a:close/>
                  </a:path>
                </a:pathLst>
              </a:custGeom>
              <a:solidFill>
                <a:srgbClr val="33A0D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手繪多邊形: 圖案 24">
                <a:extLst>
                  <a:ext uri="{FF2B5EF4-FFF2-40B4-BE49-F238E27FC236}">
                    <a16:creationId xmlns:a16="http://schemas.microsoft.com/office/drawing/2014/main" id="{93224BEB-82BA-42DB-A59B-FC4A7256ABE0}"/>
                  </a:ext>
                </a:extLst>
              </p:cNvPr>
              <p:cNvSpPr/>
              <p:nvPr/>
            </p:nvSpPr>
            <p:spPr>
              <a:xfrm>
                <a:off x="4063364" y="3459480"/>
                <a:ext cx="519112" cy="519112"/>
              </a:xfrm>
              <a:custGeom>
                <a:avLst/>
                <a:gdLst>
                  <a:gd name="connsiteX0" fmla="*/ 0 w 519112"/>
                  <a:gd name="connsiteY0" fmla="*/ 0 h 519112"/>
                  <a:gd name="connsiteX1" fmla="*/ 519113 w 519112"/>
                  <a:gd name="connsiteY1" fmla="*/ 0 h 519112"/>
                  <a:gd name="connsiteX2" fmla="*/ 519113 w 519112"/>
                  <a:gd name="connsiteY2" fmla="*/ 519112 h 519112"/>
                  <a:gd name="connsiteX3" fmla="*/ 0 w 519112"/>
                  <a:gd name="connsiteY3" fmla="*/ 519112 h 51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9112" h="519112">
                    <a:moveTo>
                      <a:pt x="0" y="0"/>
                    </a:moveTo>
                    <a:lnTo>
                      <a:pt x="519113" y="0"/>
                    </a:lnTo>
                    <a:lnTo>
                      <a:pt x="519113" y="519112"/>
                    </a:lnTo>
                    <a:lnTo>
                      <a:pt x="0" y="519112"/>
                    </a:lnTo>
                    <a:close/>
                  </a:path>
                </a:pathLst>
              </a:custGeom>
              <a:solidFill>
                <a:srgbClr val="FDB81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C0A69C38-0B4E-4DD9-99B4-E883AB83FD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999747" y="167615"/>
              <a:ext cx="1105167" cy="367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3E6B800-C29E-4404-BBFE-5A9960BF76C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778240" y="167614"/>
            <a:ext cx="3092103" cy="365760"/>
            <a:chOff x="8778240" y="167615"/>
            <a:chExt cx="3326674" cy="393507"/>
          </a:xfrm>
        </p:grpSpPr>
        <p:pic>
          <p:nvPicPr>
            <p:cNvPr id="27" name="圖形 12">
              <a:extLst>
                <a:ext uri="{FF2B5EF4-FFF2-40B4-BE49-F238E27FC236}">
                  <a16:creationId xmlns:a16="http://schemas.microsoft.com/office/drawing/2014/main" id="{83BE1E8C-BCCF-427B-97B2-0625BFFC35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0106704" y="264478"/>
              <a:ext cx="794439" cy="296644"/>
            </a:xfrm>
            <a:prstGeom prst="rect">
              <a:avLst/>
            </a:prstGeom>
          </p:spPr>
        </p:pic>
        <p:grpSp>
          <p:nvGrpSpPr>
            <p:cNvPr id="28" name="圖形 18">
              <a:extLst>
                <a:ext uri="{FF2B5EF4-FFF2-40B4-BE49-F238E27FC236}">
                  <a16:creationId xmlns:a16="http://schemas.microsoft.com/office/drawing/2014/main" id="{A8F779A2-25A1-4899-8379-A0D9D45CFE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778240" y="237288"/>
              <a:ext cx="1168714" cy="249074"/>
              <a:chOff x="3489959" y="2886075"/>
              <a:chExt cx="5126354" cy="1092517"/>
            </a:xfrm>
          </p:grpSpPr>
          <p:sp>
            <p:nvSpPr>
              <p:cNvPr id="30" name="手繪多邊形: 圖案 20">
                <a:extLst>
                  <a:ext uri="{FF2B5EF4-FFF2-40B4-BE49-F238E27FC236}">
                    <a16:creationId xmlns:a16="http://schemas.microsoft.com/office/drawing/2014/main" id="{C5FE79FF-B9FA-4F36-A17F-B043E74D02D7}"/>
                  </a:ext>
                </a:extLst>
              </p:cNvPr>
              <p:cNvSpPr/>
              <p:nvPr/>
            </p:nvSpPr>
            <p:spPr>
              <a:xfrm>
                <a:off x="4911089" y="3056429"/>
                <a:ext cx="3705224" cy="716423"/>
              </a:xfrm>
              <a:custGeom>
                <a:avLst/>
                <a:gdLst>
                  <a:gd name="connsiteX0" fmla="*/ 709613 w 3705224"/>
                  <a:gd name="connsiteY0" fmla="*/ 48721 h 716423"/>
                  <a:gd name="connsiteX1" fmla="*/ 709613 w 3705224"/>
                  <a:gd name="connsiteY1" fmla="*/ 704041 h 716423"/>
                  <a:gd name="connsiteX2" fmla="*/ 595313 w 3705224"/>
                  <a:gd name="connsiteY2" fmla="*/ 704041 h 716423"/>
                  <a:gd name="connsiteX3" fmla="*/ 595313 w 3705224"/>
                  <a:gd name="connsiteY3" fmla="*/ 189691 h 716423"/>
                  <a:gd name="connsiteX4" fmla="*/ 593407 w 3705224"/>
                  <a:gd name="connsiteY4" fmla="*/ 189691 h 716423"/>
                  <a:gd name="connsiteX5" fmla="*/ 389572 w 3705224"/>
                  <a:gd name="connsiteY5" fmla="*/ 704041 h 716423"/>
                  <a:gd name="connsiteX6" fmla="*/ 314325 w 3705224"/>
                  <a:gd name="connsiteY6" fmla="*/ 704041 h 716423"/>
                  <a:gd name="connsiteX7" fmla="*/ 105727 w 3705224"/>
                  <a:gd name="connsiteY7" fmla="*/ 189691 h 716423"/>
                  <a:gd name="connsiteX8" fmla="*/ 104775 w 3705224"/>
                  <a:gd name="connsiteY8" fmla="*/ 189691 h 716423"/>
                  <a:gd name="connsiteX9" fmla="*/ 104775 w 3705224"/>
                  <a:gd name="connsiteY9" fmla="*/ 704041 h 716423"/>
                  <a:gd name="connsiteX10" fmla="*/ 0 w 3705224"/>
                  <a:gd name="connsiteY10" fmla="*/ 704041 h 716423"/>
                  <a:gd name="connsiteX11" fmla="*/ 0 w 3705224"/>
                  <a:gd name="connsiteY11" fmla="*/ 48721 h 716423"/>
                  <a:gd name="connsiteX12" fmla="*/ 162877 w 3705224"/>
                  <a:gd name="connsiteY12" fmla="*/ 48721 h 716423"/>
                  <a:gd name="connsiteX13" fmla="*/ 351472 w 3705224"/>
                  <a:gd name="connsiteY13" fmla="*/ 534496 h 716423"/>
                  <a:gd name="connsiteX14" fmla="*/ 354330 w 3705224"/>
                  <a:gd name="connsiteY14" fmla="*/ 534496 h 716423"/>
                  <a:gd name="connsiteX15" fmla="*/ 553402 w 3705224"/>
                  <a:gd name="connsiteY15" fmla="*/ 48721 h 716423"/>
                  <a:gd name="connsiteX16" fmla="*/ 709613 w 3705224"/>
                  <a:gd name="connsiteY16" fmla="*/ 48721 h 716423"/>
                  <a:gd name="connsiteX17" fmla="*/ 804863 w 3705224"/>
                  <a:gd name="connsiteY17" fmla="*/ 98251 h 716423"/>
                  <a:gd name="connsiteX18" fmla="*/ 824865 w 3705224"/>
                  <a:gd name="connsiteY18" fmla="*/ 52531 h 716423"/>
                  <a:gd name="connsiteX19" fmla="*/ 921067 w 3705224"/>
                  <a:gd name="connsiteY19" fmla="*/ 52531 h 716423"/>
                  <a:gd name="connsiteX20" fmla="*/ 940117 w 3705224"/>
                  <a:gd name="connsiteY20" fmla="*/ 98251 h 716423"/>
                  <a:gd name="connsiteX21" fmla="*/ 920115 w 3705224"/>
                  <a:gd name="connsiteY21" fmla="*/ 143971 h 716423"/>
                  <a:gd name="connsiteX22" fmla="*/ 872490 w 3705224"/>
                  <a:gd name="connsiteY22" fmla="*/ 162068 h 716423"/>
                  <a:gd name="connsiteX23" fmla="*/ 824865 w 3705224"/>
                  <a:gd name="connsiteY23" fmla="*/ 143971 h 716423"/>
                  <a:gd name="connsiteX24" fmla="*/ 804863 w 3705224"/>
                  <a:gd name="connsiteY24" fmla="*/ 98251 h 716423"/>
                  <a:gd name="connsiteX25" fmla="*/ 804863 w 3705224"/>
                  <a:gd name="connsiteY25" fmla="*/ 98251 h 716423"/>
                  <a:gd name="connsiteX26" fmla="*/ 927735 w 3705224"/>
                  <a:gd name="connsiteY26" fmla="*/ 234458 h 716423"/>
                  <a:gd name="connsiteX27" fmla="*/ 927735 w 3705224"/>
                  <a:gd name="connsiteY27" fmla="*/ 704993 h 716423"/>
                  <a:gd name="connsiteX28" fmla="*/ 817245 w 3705224"/>
                  <a:gd name="connsiteY28" fmla="*/ 704993 h 716423"/>
                  <a:gd name="connsiteX29" fmla="*/ 817245 w 3705224"/>
                  <a:gd name="connsiteY29" fmla="*/ 234458 h 716423"/>
                  <a:gd name="connsiteX30" fmla="*/ 927735 w 3705224"/>
                  <a:gd name="connsiteY30" fmla="*/ 234458 h 716423"/>
                  <a:gd name="connsiteX31" fmla="*/ 1263015 w 3705224"/>
                  <a:gd name="connsiteY31" fmla="*/ 624031 h 716423"/>
                  <a:gd name="connsiteX32" fmla="*/ 1317307 w 3705224"/>
                  <a:gd name="connsiteY32" fmla="*/ 612601 h 716423"/>
                  <a:gd name="connsiteX33" fmla="*/ 1372553 w 3705224"/>
                  <a:gd name="connsiteY33" fmla="*/ 582121 h 716423"/>
                  <a:gd name="connsiteX34" fmla="*/ 1372553 w 3705224"/>
                  <a:gd name="connsiteY34" fmla="*/ 684991 h 716423"/>
                  <a:gd name="connsiteX35" fmla="*/ 1312545 w 3705224"/>
                  <a:gd name="connsiteY35" fmla="*/ 707851 h 716423"/>
                  <a:gd name="connsiteX36" fmla="*/ 1238250 w 3705224"/>
                  <a:gd name="connsiteY36" fmla="*/ 715471 h 716423"/>
                  <a:gd name="connsiteX37" fmla="*/ 1069657 w 3705224"/>
                  <a:gd name="connsiteY37" fmla="*/ 649748 h 716423"/>
                  <a:gd name="connsiteX38" fmla="*/ 1004888 w 3705224"/>
                  <a:gd name="connsiteY38" fmla="*/ 482108 h 716423"/>
                  <a:gd name="connsiteX39" fmla="*/ 1071563 w 3705224"/>
                  <a:gd name="connsiteY39" fmla="*/ 295418 h 716423"/>
                  <a:gd name="connsiteX40" fmla="*/ 1259205 w 3705224"/>
                  <a:gd name="connsiteY40" fmla="*/ 221123 h 716423"/>
                  <a:gd name="connsiteX41" fmla="*/ 1322070 w 3705224"/>
                  <a:gd name="connsiteY41" fmla="*/ 228743 h 716423"/>
                  <a:gd name="connsiteX42" fmla="*/ 1372553 w 3705224"/>
                  <a:gd name="connsiteY42" fmla="*/ 247793 h 716423"/>
                  <a:gd name="connsiteX43" fmla="*/ 1372553 w 3705224"/>
                  <a:gd name="connsiteY43" fmla="*/ 354473 h 716423"/>
                  <a:gd name="connsiteX44" fmla="*/ 1320165 w 3705224"/>
                  <a:gd name="connsiteY44" fmla="*/ 325898 h 716423"/>
                  <a:gd name="connsiteX45" fmla="*/ 1264920 w 3705224"/>
                  <a:gd name="connsiteY45" fmla="*/ 314468 h 716423"/>
                  <a:gd name="connsiteX46" fmla="*/ 1159192 w 3705224"/>
                  <a:gd name="connsiteY46" fmla="*/ 357331 h 716423"/>
                  <a:gd name="connsiteX47" fmla="*/ 1119188 w 3705224"/>
                  <a:gd name="connsiteY47" fmla="*/ 472583 h 716423"/>
                  <a:gd name="connsiteX48" fmla="*/ 1157288 w 3705224"/>
                  <a:gd name="connsiteY48" fmla="*/ 584026 h 716423"/>
                  <a:gd name="connsiteX49" fmla="*/ 1263015 w 3705224"/>
                  <a:gd name="connsiteY49" fmla="*/ 624031 h 716423"/>
                  <a:gd name="connsiteX50" fmla="*/ 1263015 w 3705224"/>
                  <a:gd name="connsiteY50" fmla="*/ 624031 h 716423"/>
                  <a:gd name="connsiteX51" fmla="*/ 1686878 w 3705224"/>
                  <a:gd name="connsiteY51" fmla="*/ 226838 h 716423"/>
                  <a:gd name="connsiteX52" fmla="*/ 1710690 w 3705224"/>
                  <a:gd name="connsiteY52" fmla="*/ 228743 h 716423"/>
                  <a:gd name="connsiteX53" fmla="*/ 1728788 w 3705224"/>
                  <a:gd name="connsiteY53" fmla="*/ 233506 h 716423"/>
                  <a:gd name="connsiteX54" fmla="*/ 1728788 w 3705224"/>
                  <a:gd name="connsiteY54" fmla="*/ 345901 h 716423"/>
                  <a:gd name="connsiteX55" fmla="*/ 1703070 w 3705224"/>
                  <a:gd name="connsiteY55" fmla="*/ 333518 h 716423"/>
                  <a:gd name="connsiteX56" fmla="*/ 1662113 w 3705224"/>
                  <a:gd name="connsiteY56" fmla="*/ 327803 h 716423"/>
                  <a:gd name="connsiteX57" fmla="*/ 1593532 w 3705224"/>
                  <a:gd name="connsiteY57" fmla="*/ 362093 h 716423"/>
                  <a:gd name="connsiteX58" fmla="*/ 1564957 w 3705224"/>
                  <a:gd name="connsiteY58" fmla="*/ 467821 h 716423"/>
                  <a:gd name="connsiteX59" fmla="*/ 1564957 w 3705224"/>
                  <a:gd name="connsiteY59" fmla="*/ 704993 h 716423"/>
                  <a:gd name="connsiteX60" fmla="*/ 1454467 w 3705224"/>
                  <a:gd name="connsiteY60" fmla="*/ 704993 h 716423"/>
                  <a:gd name="connsiteX61" fmla="*/ 1454467 w 3705224"/>
                  <a:gd name="connsiteY61" fmla="*/ 234458 h 716423"/>
                  <a:gd name="connsiteX62" fmla="*/ 1564957 w 3705224"/>
                  <a:gd name="connsiteY62" fmla="*/ 234458 h 716423"/>
                  <a:gd name="connsiteX63" fmla="*/ 1564957 w 3705224"/>
                  <a:gd name="connsiteY63" fmla="*/ 308753 h 716423"/>
                  <a:gd name="connsiteX64" fmla="*/ 1566863 w 3705224"/>
                  <a:gd name="connsiteY64" fmla="*/ 308753 h 716423"/>
                  <a:gd name="connsiteX65" fmla="*/ 1612582 w 3705224"/>
                  <a:gd name="connsiteY65" fmla="*/ 249698 h 716423"/>
                  <a:gd name="connsiteX66" fmla="*/ 1686878 w 3705224"/>
                  <a:gd name="connsiteY66" fmla="*/ 226838 h 716423"/>
                  <a:gd name="connsiteX67" fmla="*/ 1686878 w 3705224"/>
                  <a:gd name="connsiteY67" fmla="*/ 226838 h 716423"/>
                  <a:gd name="connsiteX68" fmla="*/ 1734503 w 3705224"/>
                  <a:gd name="connsiteY68" fmla="*/ 476393 h 716423"/>
                  <a:gd name="connsiteX69" fmla="*/ 1800225 w 3705224"/>
                  <a:gd name="connsiteY69" fmla="*/ 291608 h 716423"/>
                  <a:gd name="connsiteX70" fmla="*/ 1983105 w 3705224"/>
                  <a:gd name="connsiteY70" fmla="*/ 223028 h 716423"/>
                  <a:gd name="connsiteX71" fmla="*/ 2155508 w 3705224"/>
                  <a:gd name="connsiteY71" fmla="*/ 288751 h 716423"/>
                  <a:gd name="connsiteX72" fmla="*/ 2217420 w 3705224"/>
                  <a:gd name="connsiteY72" fmla="*/ 465916 h 716423"/>
                  <a:gd name="connsiteX73" fmla="*/ 2151698 w 3705224"/>
                  <a:gd name="connsiteY73" fmla="*/ 647843 h 716423"/>
                  <a:gd name="connsiteX74" fmla="*/ 1972628 w 3705224"/>
                  <a:gd name="connsiteY74" fmla="*/ 715471 h 716423"/>
                  <a:gd name="connsiteX75" fmla="*/ 1799273 w 3705224"/>
                  <a:gd name="connsiteY75" fmla="*/ 651653 h 716423"/>
                  <a:gd name="connsiteX76" fmla="*/ 1734503 w 3705224"/>
                  <a:gd name="connsiteY76" fmla="*/ 476393 h 716423"/>
                  <a:gd name="connsiteX77" fmla="*/ 1734503 w 3705224"/>
                  <a:gd name="connsiteY77" fmla="*/ 476393 h 716423"/>
                  <a:gd name="connsiteX78" fmla="*/ 1849755 w 3705224"/>
                  <a:gd name="connsiteY78" fmla="*/ 472583 h 716423"/>
                  <a:gd name="connsiteX79" fmla="*/ 1883092 w 3705224"/>
                  <a:gd name="connsiteY79" fmla="*/ 584978 h 716423"/>
                  <a:gd name="connsiteX80" fmla="*/ 1978342 w 3705224"/>
                  <a:gd name="connsiteY80" fmla="*/ 624031 h 716423"/>
                  <a:gd name="connsiteX81" fmla="*/ 2069782 w 3705224"/>
                  <a:gd name="connsiteY81" fmla="*/ 584978 h 716423"/>
                  <a:gd name="connsiteX82" fmla="*/ 2101215 w 3705224"/>
                  <a:gd name="connsiteY82" fmla="*/ 469726 h 716423"/>
                  <a:gd name="connsiteX83" fmla="*/ 2068830 w 3705224"/>
                  <a:gd name="connsiteY83" fmla="*/ 355426 h 716423"/>
                  <a:gd name="connsiteX84" fmla="*/ 1977390 w 3705224"/>
                  <a:gd name="connsiteY84" fmla="*/ 316373 h 716423"/>
                  <a:gd name="connsiteX85" fmla="*/ 1883092 w 3705224"/>
                  <a:gd name="connsiteY85" fmla="*/ 357331 h 716423"/>
                  <a:gd name="connsiteX86" fmla="*/ 1849755 w 3705224"/>
                  <a:gd name="connsiteY86" fmla="*/ 472583 h 716423"/>
                  <a:gd name="connsiteX87" fmla="*/ 1849755 w 3705224"/>
                  <a:gd name="connsiteY87" fmla="*/ 472583 h 716423"/>
                  <a:gd name="connsiteX88" fmla="*/ 2382203 w 3705224"/>
                  <a:gd name="connsiteY88" fmla="*/ 358283 h 716423"/>
                  <a:gd name="connsiteX89" fmla="*/ 2397442 w 3705224"/>
                  <a:gd name="connsiteY89" fmla="*/ 395431 h 716423"/>
                  <a:gd name="connsiteX90" fmla="*/ 2464117 w 3705224"/>
                  <a:gd name="connsiteY90" fmla="*/ 429721 h 716423"/>
                  <a:gd name="connsiteX91" fmla="*/ 2557463 w 3705224"/>
                  <a:gd name="connsiteY91" fmla="*/ 489728 h 716423"/>
                  <a:gd name="connsiteX92" fmla="*/ 2584133 w 3705224"/>
                  <a:gd name="connsiteY92" fmla="*/ 569738 h 716423"/>
                  <a:gd name="connsiteX93" fmla="*/ 2532698 w 3705224"/>
                  <a:gd name="connsiteY93" fmla="*/ 675466 h 716423"/>
                  <a:gd name="connsiteX94" fmla="*/ 2394585 w 3705224"/>
                  <a:gd name="connsiteY94" fmla="*/ 716423 h 716423"/>
                  <a:gd name="connsiteX95" fmla="*/ 2329815 w 3705224"/>
                  <a:gd name="connsiteY95" fmla="*/ 708803 h 716423"/>
                  <a:gd name="connsiteX96" fmla="*/ 2269808 w 3705224"/>
                  <a:gd name="connsiteY96" fmla="*/ 690706 h 716423"/>
                  <a:gd name="connsiteX97" fmla="*/ 2269808 w 3705224"/>
                  <a:gd name="connsiteY97" fmla="*/ 582121 h 716423"/>
                  <a:gd name="connsiteX98" fmla="*/ 2334578 w 3705224"/>
                  <a:gd name="connsiteY98" fmla="*/ 615458 h 716423"/>
                  <a:gd name="connsiteX99" fmla="*/ 2397442 w 3705224"/>
                  <a:gd name="connsiteY99" fmla="*/ 627841 h 716423"/>
                  <a:gd name="connsiteX100" fmla="*/ 2452688 w 3705224"/>
                  <a:gd name="connsiteY100" fmla="*/ 617363 h 716423"/>
                  <a:gd name="connsiteX101" fmla="*/ 2470785 w 3705224"/>
                  <a:gd name="connsiteY101" fmla="*/ 582121 h 716423"/>
                  <a:gd name="connsiteX102" fmla="*/ 2452688 w 3705224"/>
                  <a:gd name="connsiteY102" fmla="*/ 543068 h 716423"/>
                  <a:gd name="connsiteX103" fmla="*/ 2382203 w 3705224"/>
                  <a:gd name="connsiteY103" fmla="*/ 506873 h 716423"/>
                  <a:gd name="connsiteX104" fmla="*/ 2295525 w 3705224"/>
                  <a:gd name="connsiteY104" fmla="*/ 449723 h 716423"/>
                  <a:gd name="connsiteX105" fmla="*/ 2269808 w 3705224"/>
                  <a:gd name="connsiteY105" fmla="*/ 367808 h 716423"/>
                  <a:gd name="connsiteX106" fmla="*/ 2320290 w 3705224"/>
                  <a:gd name="connsiteY106" fmla="*/ 263033 h 716423"/>
                  <a:gd name="connsiteX107" fmla="*/ 2451735 w 3705224"/>
                  <a:gd name="connsiteY107" fmla="*/ 222076 h 716423"/>
                  <a:gd name="connsiteX108" fmla="*/ 2506980 w 3705224"/>
                  <a:gd name="connsiteY108" fmla="*/ 227791 h 716423"/>
                  <a:gd name="connsiteX109" fmla="*/ 2558415 w 3705224"/>
                  <a:gd name="connsiteY109" fmla="*/ 242078 h 716423"/>
                  <a:gd name="connsiteX110" fmla="*/ 2558415 w 3705224"/>
                  <a:gd name="connsiteY110" fmla="*/ 346853 h 716423"/>
                  <a:gd name="connsiteX111" fmla="*/ 2506980 w 3705224"/>
                  <a:gd name="connsiteY111" fmla="*/ 322088 h 716423"/>
                  <a:gd name="connsiteX112" fmla="*/ 2449830 w 3705224"/>
                  <a:gd name="connsiteY112" fmla="*/ 311611 h 716423"/>
                  <a:gd name="connsiteX113" fmla="*/ 2400300 w 3705224"/>
                  <a:gd name="connsiteY113" fmla="*/ 323993 h 716423"/>
                  <a:gd name="connsiteX114" fmla="*/ 2382203 w 3705224"/>
                  <a:gd name="connsiteY114" fmla="*/ 358283 h 716423"/>
                  <a:gd name="connsiteX115" fmla="*/ 2382203 w 3705224"/>
                  <a:gd name="connsiteY115" fmla="*/ 358283 h 716423"/>
                  <a:gd name="connsiteX116" fmla="*/ 2631758 w 3705224"/>
                  <a:gd name="connsiteY116" fmla="*/ 476393 h 716423"/>
                  <a:gd name="connsiteX117" fmla="*/ 2697480 w 3705224"/>
                  <a:gd name="connsiteY117" fmla="*/ 291608 h 716423"/>
                  <a:gd name="connsiteX118" fmla="*/ 2880360 w 3705224"/>
                  <a:gd name="connsiteY118" fmla="*/ 223028 h 716423"/>
                  <a:gd name="connsiteX119" fmla="*/ 3052763 w 3705224"/>
                  <a:gd name="connsiteY119" fmla="*/ 288751 h 716423"/>
                  <a:gd name="connsiteX120" fmla="*/ 3114675 w 3705224"/>
                  <a:gd name="connsiteY120" fmla="*/ 465916 h 716423"/>
                  <a:gd name="connsiteX121" fmla="*/ 3048953 w 3705224"/>
                  <a:gd name="connsiteY121" fmla="*/ 647843 h 716423"/>
                  <a:gd name="connsiteX122" fmla="*/ 2869883 w 3705224"/>
                  <a:gd name="connsiteY122" fmla="*/ 715471 h 716423"/>
                  <a:gd name="connsiteX123" fmla="*/ 2696528 w 3705224"/>
                  <a:gd name="connsiteY123" fmla="*/ 651653 h 716423"/>
                  <a:gd name="connsiteX124" fmla="*/ 2631758 w 3705224"/>
                  <a:gd name="connsiteY124" fmla="*/ 476393 h 716423"/>
                  <a:gd name="connsiteX125" fmla="*/ 2631758 w 3705224"/>
                  <a:gd name="connsiteY125" fmla="*/ 476393 h 716423"/>
                  <a:gd name="connsiteX126" fmla="*/ 2747010 w 3705224"/>
                  <a:gd name="connsiteY126" fmla="*/ 472583 h 716423"/>
                  <a:gd name="connsiteX127" fmla="*/ 2780348 w 3705224"/>
                  <a:gd name="connsiteY127" fmla="*/ 584978 h 716423"/>
                  <a:gd name="connsiteX128" fmla="*/ 2875598 w 3705224"/>
                  <a:gd name="connsiteY128" fmla="*/ 623078 h 716423"/>
                  <a:gd name="connsiteX129" fmla="*/ 2967038 w 3705224"/>
                  <a:gd name="connsiteY129" fmla="*/ 584026 h 716423"/>
                  <a:gd name="connsiteX130" fmla="*/ 2998470 w 3705224"/>
                  <a:gd name="connsiteY130" fmla="*/ 468773 h 716423"/>
                  <a:gd name="connsiteX131" fmla="*/ 2966085 w 3705224"/>
                  <a:gd name="connsiteY131" fmla="*/ 354473 h 716423"/>
                  <a:gd name="connsiteX132" fmla="*/ 2874645 w 3705224"/>
                  <a:gd name="connsiteY132" fmla="*/ 315421 h 716423"/>
                  <a:gd name="connsiteX133" fmla="*/ 2780348 w 3705224"/>
                  <a:gd name="connsiteY133" fmla="*/ 356378 h 716423"/>
                  <a:gd name="connsiteX134" fmla="*/ 2747010 w 3705224"/>
                  <a:gd name="connsiteY134" fmla="*/ 472583 h 716423"/>
                  <a:gd name="connsiteX135" fmla="*/ 2747010 w 3705224"/>
                  <a:gd name="connsiteY135" fmla="*/ 472583 h 716423"/>
                  <a:gd name="connsiteX136" fmla="*/ 3481387 w 3705224"/>
                  <a:gd name="connsiteY136" fmla="*/ 324946 h 716423"/>
                  <a:gd name="connsiteX137" fmla="*/ 3315653 w 3705224"/>
                  <a:gd name="connsiteY137" fmla="*/ 324946 h 716423"/>
                  <a:gd name="connsiteX138" fmla="*/ 3315653 w 3705224"/>
                  <a:gd name="connsiteY138" fmla="*/ 704041 h 716423"/>
                  <a:gd name="connsiteX139" fmla="*/ 3203258 w 3705224"/>
                  <a:gd name="connsiteY139" fmla="*/ 704041 h 716423"/>
                  <a:gd name="connsiteX140" fmla="*/ 3203258 w 3705224"/>
                  <a:gd name="connsiteY140" fmla="*/ 324946 h 716423"/>
                  <a:gd name="connsiteX141" fmla="*/ 3124200 w 3705224"/>
                  <a:gd name="connsiteY141" fmla="*/ 324946 h 716423"/>
                  <a:gd name="connsiteX142" fmla="*/ 3124200 w 3705224"/>
                  <a:gd name="connsiteY142" fmla="*/ 234458 h 716423"/>
                  <a:gd name="connsiteX143" fmla="*/ 3203258 w 3705224"/>
                  <a:gd name="connsiteY143" fmla="*/ 234458 h 716423"/>
                  <a:gd name="connsiteX144" fmla="*/ 3203258 w 3705224"/>
                  <a:gd name="connsiteY144" fmla="*/ 168736 h 716423"/>
                  <a:gd name="connsiteX145" fmla="*/ 3251835 w 3705224"/>
                  <a:gd name="connsiteY145" fmla="*/ 47768 h 716423"/>
                  <a:gd name="connsiteX146" fmla="*/ 3375660 w 3705224"/>
                  <a:gd name="connsiteY146" fmla="*/ 143 h 716423"/>
                  <a:gd name="connsiteX147" fmla="*/ 3410903 w 3705224"/>
                  <a:gd name="connsiteY147" fmla="*/ 2048 h 716423"/>
                  <a:gd name="connsiteX148" fmla="*/ 3438525 w 3705224"/>
                  <a:gd name="connsiteY148" fmla="*/ 8716 h 716423"/>
                  <a:gd name="connsiteX149" fmla="*/ 3438525 w 3705224"/>
                  <a:gd name="connsiteY149" fmla="*/ 103966 h 716423"/>
                  <a:gd name="connsiteX150" fmla="*/ 3419475 w 3705224"/>
                  <a:gd name="connsiteY150" fmla="*/ 96346 h 716423"/>
                  <a:gd name="connsiteX151" fmla="*/ 3388042 w 3705224"/>
                  <a:gd name="connsiteY151" fmla="*/ 91583 h 716423"/>
                  <a:gd name="connsiteX152" fmla="*/ 3334703 w 3705224"/>
                  <a:gd name="connsiteY152" fmla="*/ 113491 h 716423"/>
                  <a:gd name="connsiteX153" fmla="*/ 3315653 w 3705224"/>
                  <a:gd name="connsiteY153" fmla="*/ 177308 h 716423"/>
                  <a:gd name="connsiteX154" fmla="*/ 3315653 w 3705224"/>
                  <a:gd name="connsiteY154" fmla="*/ 234458 h 716423"/>
                  <a:gd name="connsiteX155" fmla="*/ 3480435 w 3705224"/>
                  <a:gd name="connsiteY155" fmla="*/ 234458 h 716423"/>
                  <a:gd name="connsiteX156" fmla="*/ 3480435 w 3705224"/>
                  <a:gd name="connsiteY156" fmla="*/ 128731 h 716423"/>
                  <a:gd name="connsiteX157" fmla="*/ 3591878 w 3705224"/>
                  <a:gd name="connsiteY157" fmla="*/ 95393 h 716423"/>
                  <a:gd name="connsiteX158" fmla="*/ 3591878 w 3705224"/>
                  <a:gd name="connsiteY158" fmla="*/ 234458 h 716423"/>
                  <a:gd name="connsiteX159" fmla="*/ 3704273 w 3705224"/>
                  <a:gd name="connsiteY159" fmla="*/ 234458 h 716423"/>
                  <a:gd name="connsiteX160" fmla="*/ 3704273 w 3705224"/>
                  <a:gd name="connsiteY160" fmla="*/ 324946 h 716423"/>
                  <a:gd name="connsiteX161" fmla="*/ 3592830 w 3705224"/>
                  <a:gd name="connsiteY161" fmla="*/ 324946 h 716423"/>
                  <a:gd name="connsiteX162" fmla="*/ 3592830 w 3705224"/>
                  <a:gd name="connsiteY162" fmla="*/ 544973 h 716423"/>
                  <a:gd name="connsiteX163" fmla="*/ 3609023 w 3705224"/>
                  <a:gd name="connsiteY163" fmla="*/ 605933 h 716423"/>
                  <a:gd name="connsiteX164" fmla="*/ 3658553 w 3705224"/>
                  <a:gd name="connsiteY164" fmla="*/ 624031 h 716423"/>
                  <a:gd name="connsiteX165" fmla="*/ 3681412 w 3705224"/>
                  <a:gd name="connsiteY165" fmla="*/ 619268 h 716423"/>
                  <a:gd name="connsiteX166" fmla="*/ 3705225 w 3705224"/>
                  <a:gd name="connsiteY166" fmla="*/ 607838 h 716423"/>
                  <a:gd name="connsiteX167" fmla="*/ 3705225 w 3705224"/>
                  <a:gd name="connsiteY167" fmla="*/ 699278 h 716423"/>
                  <a:gd name="connsiteX168" fmla="*/ 3669983 w 3705224"/>
                  <a:gd name="connsiteY168" fmla="*/ 710708 h 716423"/>
                  <a:gd name="connsiteX169" fmla="*/ 3621405 w 3705224"/>
                  <a:gd name="connsiteY169" fmla="*/ 715471 h 716423"/>
                  <a:gd name="connsiteX170" fmla="*/ 3516630 w 3705224"/>
                  <a:gd name="connsiteY170" fmla="*/ 678323 h 716423"/>
                  <a:gd name="connsiteX171" fmla="*/ 3481387 w 3705224"/>
                  <a:gd name="connsiteY171" fmla="*/ 565928 h 716423"/>
                  <a:gd name="connsiteX172" fmla="*/ 3481387 w 3705224"/>
                  <a:gd name="connsiteY172" fmla="*/ 324946 h 716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</a:cxnLst>
                <a:rect l="l" t="t" r="r" b="b"/>
                <a:pathLst>
                  <a:path w="3705224" h="716423">
                    <a:moveTo>
                      <a:pt x="709613" y="48721"/>
                    </a:moveTo>
                    <a:lnTo>
                      <a:pt x="709613" y="704041"/>
                    </a:lnTo>
                    <a:lnTo>
                      <a:pt x="595313" y="704041"/>
                    </a:lnTo>
                    <a:lnTo>
                      <a:pt x="595313" y="189691"/>
                    </a:lnTo>
                    <a:lnTo>
                      <a:pt x="593407" y="189691"/>
                    </a:lnTo>
                    <a:lnTo>
                      <a:pt x="389572" y="704041"/>
                    </a:lnTo>
                    <a:lnTo>
                      <a:pt x="314325" y="704041"/>
                    </a:lnTo>
                    <a:lnTo>
                      <a:pt x="105727" y="189691"/>
                    </a:lnTo>
                    <a:lnTo>
                      <a:pt x="104775" y="189691"/>
                    </a:lnTo>
                    <a:lnTo>
                      <a:pt x="104775" y="704041"/>
                    </a:lnTo>
                    <a:lnTo>
                      <a:pt x="0" y="704041"/>
                    </a:lnTo>
                    <a:lnTo>
                      <a:pt x="0" y="48721"/>
                    </a:lnTo>
                    <a:lnTo>
                      <a:pt x="162877" y="48721"/>
                    </a:lnTo>
                    <a:lnTo>
                      <a:pt x="351472" y="534496"/>
                    </a:lnTo>
                    <a:lnTo>
                      <a:pt x="354330" y="534496"/>
                    </a:lnTo>
                    <a:lnTo>
                      <a:pt x="553402" y="48721"/>
                    </a:lnTo>
                    <a:lnTo>
                      <a:pt x="709613" y="48721"/>
                    </a:lnTo>
                    <a:close/>
                    <a:moveTo>
                      <a:pt x="804863" y="98251"/>
                    </a:moveTo>
                    <a:cubicBezTo>
                      <a:pt x="804863" y="81106"/>
                      <a:pt x="811530" y="63961"/>
                      <a:pt x="824865" y="52531"/>
                    </a:cubicBezTo>
                    <a:cubicBezTo>
                      <a:pt x="851535" y="27766"/>
                      <a:pt x="893445" y="27766"/>
                      <a:pt x="921067" y="52531"/>
                    </a:cubicBezTo>
                    <a:cubicBezTo>
                      <a:pt x="933450" y="64913"/>
                      <a:pt x="940117" y="81106"/>
                      <a:pt x="940117" y="98251"/>
                    </a:cubicBezTo>
                    <a:cubicBezTo>
                      <a:pt x="941070" y="115396"/>
                      <a:pt x="933450" y="132541"/>
                      <a:pt x="920115" y="143971"/>
                    </a:cubicBezTo>
                    <a:cubicBezTo>
                      <a:pt x="906780" y="156353"/>
                      <a:pt x="890588" y="163021"/>
                      <a:pt x="872490" y="162068"/>
                    </a:cubicBezTo>
                    <a:cubicBezTo>
                      <a:pt x="854393" y="162068"/>
                      <a:pt x="837247" y="156353"/>
                      <a:pt x="824865" y="143971"/>
                    </a:cubicBezTo>
                    <a:cubicBezTo>
                      <a:pt x="812482" y="132541"/>
                      <a:pt x="804863" y="116348"/>
                      <a:pt x="804863" y="98251"/>
                    </a:cubicBezTo>
                    <a:lnTo>
                      <a:pt x="804863" y="98251"/>
                    </a:lnTo>
                    <a:close/>
                    <a:moveTo>
                      <a:pt x="927735" y="234458"/>
                    </a:moveTo>
                    <a:lnTo>
                      <a:pt x="927735" y="704993"/>
                    </a:lnTo>
                    <a:lnTo>
                      <a:pt x="817245" y="704993"/>
                    </a:lnTo>
                    <a:lnTo>
                      <a:pt x="817245" y="234458"/>
                    </a:lnTo>
                    <a:lnTo>
                      <a:pt x="927735" y="234458"/>
                    </a:lnTo>
                    <a:close/>
                    <a:moveTo>
                      <a:pt x="1263015" y="624031"/>
                    </a:moveTo>
                    <a:cubicBezTo>
                      <a:pt x="1281113" y="624031"/>
                      <a:pt x="1300163" y="620221"/>
                      <a:pt x="1317307" y="612601"/>
                    </a:cubicBezTo>
                    <a:cubicBezTo>
                      <a:pt x="1337310" y="604981"/>
                      <a:pt x="1355407" y="594503"/>
                      <a:pt x="1372553" y="582121"/>
                    </a:cubicBezTo>
                    <a:lnTo>
                      <a:pt x="1372553" y="684991"/>
                    </a:lnTo>
                    <a:cubicBezTo>
                      <a:pt x="1353503" y="695468"/>
                      <a:pt x="1333500" y="703088"/>
                      <a:pt x="1312545" y="707851"/>
                    </a:cubicBezTo>
                    <a:cubicBezTo>
                      <a:pt x="1288732" y="713566"/>
                      <a:pt x="1263015" y="715471"/>
                      <a:pt x="1238250" y="715471"/>
                    </a:cubicBezTo>
                    <a:cubicBezTo>
                      <a:pt x="1168717" y="715471"/>
                      <a:pt x="1112520" y="693563"/>
                      <a:pt x="1069657" y="649748"/>
                    </a:cubicBezTo>
                    <a:cubicBezTo>
                      <a:pt x="1026795" y="605933"/>
                      <a:pt x="1004888" y="549736"/>
                      <a:pt x="1004888" y="482108"/>
                    </a:cubicBezTo>
                    <a:cubicBezTo>
                      <a:pt x="1004888" y="406861"/>
                      <a:pt x="1026795" y="344948"/>
                      <a:pt x="1071563" y="295418"/>
                    </a:cubicBezTo>
                    <a:cubicBezTo>
                      <a:pt x="1116330" y="245888"/>
                      <a:pt x="1178242" y="222076"/>
                      <a:pt x="1259205" y="221123"/>
                    </a:cubicBezTo>
                    <a:cubicBezTo>
                      <a:pt x="1280160" y="221123"/>
                      <a:pt x="1301115" y="223981"/>
                      <a:pt x="1322070" y="228743"/>
                    </a:cubicBezTo>
                    <a:cubicBezTo>
                      <a:pt x="1339215" y="232553"/>
                      <a:pt x="1356360" y="239221"/>
                      <a:pt x="1372553" y="247793"/>
                    </a:cubicBezTo>
                    <a:lnTo>
                      <a:pt x="1372553" y="354473"/>
                    </a:lnTo>
                    <a:cubicBezTo>
                      <a:pt x="1356360" y="343043"/>
                      <a:pt x="1339215" y="332566"/>
                      <a:pt x="1320165" y="325898"/>
                    </a:cubicBezTo>
                    <a:cubicBezTo>
                      <a:pt x="1303020" y="319231"/>
                      <a:pt x="1283970" y="315421"/>
                      <a:pt x="1264920" y="314468"/>
                    </a:cubicBezTo>
                    <a:cubicBezTo>
                      <a:pt x="1224915" y="312563"/>
                      <a:pt x="1186815" y="328756"/>
                      <a:pt x="1159192" y="357331"/>
                    </a:cubicBezTo>
                    <a:cubicBezTo>
                      <a:pt x="1132523" y="385906"/>
                      <a:pt x="1119188" y="424006"/>
                      <a:pt x="1119188" y="472583"/>
                    </a:cubicBezTo>
                    <a:cubicBezTo>
                      <a:pt x="1119188" y="521161"/>
                      <a:pt x="1132523" y="557356"/>
                      <a:pt x="1157288" y="584026"/>
                    </a:cubicBezTo>
                    <a:cubicBezTo>
                      <a:pt x="1183005" y="610696"/>
                      <a:pt x="1218248" y="623078"/>
                      <a:pt x="1263015" y="624031"/>
                    </a:cubicBezTo>
                    <a:lnTo>
                      <a:pt x="1263015" y="624031"/>
                    </a:lnTo>
                    <a:close/>
                    <a:moveTo>
                      <a:pt x="1686878" y="226838"/>
                    </a:moveTo>
                    <a:cubicBezTo>
                      <a:pt x="1694498" y="226838"/>
                      <a:pt x="1703070" y="227791"/>
                      <a:pt x="1710690" y="228743"/>
                    </a:cubicBezTo>
                    <a:cubicBezTo>
                      <a:pt x="1716405" y="229696"/>
                      <a:pt x="1723073" y="231601"/>
                      <a:pt x="1728788" y="233506"/>
                    </a:cubicBezTo>
                    <a:lnTo>
                      <a:pt x="1728788" y="345901"/>
                    </a:lnTo>
                    <a:cubicBezTo>
                      <a:pt x="1721167" y="340186"/>
                      <a:pt x="1712595" y="336376"/>
                      <a:pt x="1703070" y="333518"/>
                    </a:cubicBezTo>
                    <a:cubicBezTo>
                      <a:pt x="1689735" y="329708"/>
                      <a:pt x="1676400" y="327803"/>
                      <a:pt x="1662113" y="327803"/>
                    </a:cubicBezTo>
                    <a:cubicBezTo>
                      <a:pt x="1635442" y="327803"/>
                      <a:pt x="1609725" y="340186"/>
                      <a:pt x="1593532" y="362093"/>
                    </a:cubicBezTo>
                    <a:cubicBezTo>
                      <a:pt x="1574482" y="384953"/>
                      <a:pt x="1564957" y="420196"/>
                      <a:pt x="1564957" y="467821"/>
                    </a:cubicBezTo>
                    <a:lnTo>
                      <a:pt x="1564957" y="704993"/>
                    </a:lnTo>
                    <a:lnTo>
                      <a:pt x="1454467" y="704993"/>
                    </a:lnTo>
                    <a:lnTo>
                      <a:pt x="1454467" y="234458"/>
                    </a:lnTo>
                    <a:lnTo>
                      <a:pt x="1564957" y="234458"/>
                    </a:lnTo>
                    <a:lnTo>
                      <a:pt x="1564957" y="308753"/>
                    </a:lnTo>
                    <a:lnTo>
                      <a:pt x="1566863" y="308753"/>
                    </a:lnTo>
                    <a:cubicBezTo>
                      <a:pt x="1575435" y="284941"/>
                      <a:pt x="1591628" y="263986"/>
                      <a:pt x="1612582" y="249698"/>
                    </a:cubicBezTo>
                    <a:cubicBezTo>
                      <a:pt x="1634490" y="233506"/>
                      <a:pt x="1661160" y="225886"/>
                      <a:pt x="1686878" y="226838"/>
                    </a:cubicBezTo>
                    <a:lnTo>
                      <a:pt x="1686878" y="226838"/>
                    </a:lnTo>
                    <a:close/>
                    <a:moveTo>
                      <a:pt x="1734503" y="476393"/>
                    </a:moveTo>
                    <a:cubicBezTo>
                      <a:pt x="1734503" y="398288"/>
                      <a:pt x="1756410" y="337328"/>
                      <a:pt x="1800225" y="291608"/>
                    </a:cubicBezTo>
                    <a:cubicBezTo>
                      <a:pt x="1844040" y="245888"/>
                      <a:pt x="1905000" y="223028"/>
                      <a:pt x="1983105" y="223028"/>
                    </a:cubicBezTo>
                    <a:cubicBezTo>
                      <a:pt x="2056448" y="223028"/>
                      <a:pt x="2113598" y="244936"/>
                      <a:pt x="2155508" y="288751"/>
                    </a:cubicBezTo>
                    <a:cubicBezTo>
                      <a:pt x="2197417" y="332566"/>
                      <a:pt x="2217420" y="391621"/>
                      <a:pt x="2217420" y="465916"/>
                    </a:cubicBezTo>
                    <a:cubicBezTo>
                      <a:pt x="2217420" y="542116"/>
                      <a:pt x="2195513" y="603076"/>
                      <a:pt x="2151698" y="647843"/>
                    </a:cubicBezTo>
                    <a:cubicBezTo>
                      <a:pt x="2107883" y="692611"/>
                      <a:pt x="2047875" y="715471"/>
                      <a:pt x="1972628" y="715471"/>
                    </a:cubicBezTo>
                    <a:cubicBezTo>
                      <a:pt x="1900238" y="715471"/>
                      <a:pt x="1842135" y="694516"/>
                      <a:pt x="1799273" y="651653"/>
                    </a:cubicBezTo>
                    <a:cubicBezTo>
                      <a:pt x="1756410" y="608791"/>
                      <a:pt x="1734503" y="550688"/>
                      <a:pt x="1734503" y="476393"/>
                    </a:cubicBezTo>
                    <a:lnTo>
                      <a:pt x="1734503" y="476393"/>
                    </a:lnTo>
                    <a:close/>
                    <a:moveTo>
                      <a:pt x="1849755" y="472583"/>
                    </a:moveTo>
                    <a:cubicBezTo>
                      <a:pt x="1849755" y="522113"/>
                      <a:pt x="1861185" y="559261"/>
                      <a:pt x="1883092" y="584978"/>
                    </a:cubicBezTo>
                    <a:cubicBezTo>
                      <a:pt x="1905000" y="610696"/>
                      <a:pt x="1937385" y="624031"/>
                      <a:pt x="1978342" y="624031"/>
                    </a:cubicBezTo>
                    <a:cubicBezTo>
                      <a:pt x="2018348" y="624031"/>
                      <a:pt x="2048828" y="610696"/>
                      <a:pt x="2069782" y="584978"/>
                    </a:cubicBezTo>
                    <a:cubicBezTo>
                      <a:pt x="2090738" y="559261"/>
                      <a:pt x="2101215" y="520208"/>
                      <a:pt x="2101215" y="469726"/>
                    </a:cubicBezTo>
                    <a:cubicBezTo>
                      <a:pt x="2101215" y="419243"/>
                      <a:pt x="2090738" y="381143"/>
                      <a:pt x="2068830" y="355426"/>
                    </a:cubicBezTo>
                    <a:cubicBezTo>
                      <a:pt x="2046923" y="329708"/>
                      <a:pt x="2016442" y="317326"/>
                      <a:pt x="1977390" y="316373"/>
                    </a:cubicBezTo>
                    <a:cubicBezTo>
                      <a:pt x="1936432" y="316373"/>
                      <a:pt x="1905000" y="329708"/>
                      <a:pt x="1883092" y="357331"/>
                    </a:cubicBezTo>
                    <a:cubicBezTo>
                      <a:pt x="1861185" y="384953"/>
                      <a:pt x="1849755" y="422101"/>
                      <a:pt x="1849755" y="472583"/>
                    </a:cubicBezTo>
                    <a:lnTo>
                      <a:pt x="1849755" y="472583"/>
                    </a:lnTo>
                    <a:close/>
                    <a:moveTo>
                      <a:pt x="2382203" y="358283"/>
                    </a:moveTo>
                    <a:cubicBezTo>
                      <a:pt x="2381250" y="372571"/>
                      <a:pt x="2386965" y="385906"/>
                      <a:pt x="2397442" y="395431"/>
                    </a:cubicBezTo>
                    <a:cubicBezTo>
                      <a:pt x="2407920" y="404003"/>
                      <a:pt x="2429828" y="415433"/>
                      <a:pt x="2464117" y="429721"/>
                    </a:cubicBezTo>
                    <a:cubicBezTo>
                      <a:pt x="2508885" y="447818"/>
                      <a:pt x="2539365" y="466868"/>
                      <a:pt x="2557463" y="489728"/>
                    </a:cubicBezTo>
                    <a:cubicBezTo>
                      <a:pt x="2575560" y="512588"/>
                      <a:pt x="2585085" y="540211"/>
                      <a:pt x="2584133" y="569738"/>
                    </a:cubicBezTo>
                    <a:cubicBezTo>
                      <a:pt x="2585085" y="611648"/>
                      <a:pt x="2566035" y="650701"/>
                      <a:pt x="2532698" y="675466"/>
                    </a:cubicBezTo>
                    <a:cubicBezTo>
                      <a:pt x="2498408" y="702136"/>
                      <a:pt x="2452688" y="716423"/>
                      <a:pt x="2394585" y="716423"/>
                    </a:cubicBezTo>
                    <a:cubicBezTo>
                      <a:pt x="2372678" y="716423"/>
                      <a:pt x="2350770" y="713566"/>
                      <a:pt x="2329815" y="708803"/>
                    </a:cubicBezTo>
                    <a:cubicBezTo>
                      <a:pt x="2308860" y="704993"/>
                      <a:pt x="2288858" y="699278"/>
                      <a:pt x="2269808" y="690706"/>
                    </a:cubicBezTo>
                    <a:lnTo>
                      <a:pt x="2269808" y="582121"/>
                    </a:lnTo>
                    <a:cubicBezTo>
                      <a:pt x="2289810" y="596408"/>
                      <a:pt x="2311717" y="606886"/>
                      <a:pt x="2334578" y="615458"/>
                    </a:cubicBezTo>
                    <a:cubicBezTo>
                      <a:pt x="2354580" y="623078"/>
                      <a:pt x="2376488" y="626888"/>
                      <a:pt x="2397442" y="627841"/>
                    </a:cubicBezTo>
                    <a:cubicBezTo>
                      <a:pt x="2416492" y="628793"/>
                      <a:pt x="2435542" y="625936"/>
                      <a:pt x="2452688" y="617363"/>
                    </a:cubicBezTo>
                    <a:cubicBezTo>
                      <a:pt x="2465070" y="609743"/>
                      <a:pt x="2471738" y="596408"/>
                      <a:pt x="2470785" y="582121"/>
                    </a:cubicBezTo>
                    <a:cubicBezTo>
                      <a:pt x="2470785" y="566881"/>
                      <a:pt x="2464117" y="552593"/>
                      <a:pt x="2452688" y="543068"/>
                    </a:cubicBezTo>
                    <a:cubicBezTo>
                      <a:pt x="2430780" y="527828"/>
                      <a:pt x="2407920" y="515446"/>
                      <a:pt x="2382203" y="506873"/>
                    </a:cubicBezTo>
                    <a:cubicBezTo>
                      <a:pt x="2341245" y="489728"/>
                      <a:pt x="2312670" y="470678"/>
                      <a:pt x="2295525" y="449723"/>
                    </a:cubicBezTo>
                    <a:cubicBezTo>
                      <a:pt x="2277428" y="425911"/>
                      <a:pt x="2268855" y="397336"/>
                      <a:pt x="2269808" y="367808"/>
                    </a:cubicBezTo>
                    <a:cubicBezTo>
                      <a:pt x="2268855" y="326851"/>
                      <a:pt x="2287905" y="287798"/>
                      <a:pt x="2320290" y="263033"/>
                    </a:cubicBezTo>
                    <a:cubicBezTo>
                      <a:pt x="2353628" y="235411"/>
                      <a:pt x="2397442" y="222076"/>
                      <a:pt x="2451735" y="222076"/>
                    </a:cubicBezTo>
                    <a:cubicBezTo>
                      <a:pt x="2469833" y="222076"/>
                      <a:pt x="2488883" y="223981"/>
                      <a:pt x="2506980" y="227791"/>
                    </a:cubicBezTo>
                    <a:cubicBezTo>
                      <a:pt x="2524125" y="230648"/>
                      <a:pt x="2541270" y="235411"/>
                      <a:pt x="2558415" y="242078"/>
                    </a:cubicBezTo>
                    <a:lnTo>
                      <a:pt x="2558415" y="346853"/>
                    </a:lnTo>
                    <a:cubicBezTo>
                      <a:pt x="2542223" y="336376"/>
                      <a:pt x="2525078" y="327803"/>
                      <a:pt x="2506980" y="322088"/>
                    </a:cubicBezTo>
                    <a:cubicBezTo>
                      <a:pt x="2488883" y="315421"/>
                      <a:pt x="2468880" y="311611"/>
                      <a:pt x="2449830" y="311611"/>
                    </a:cubicBezTo>
                    <a:cubicBezTo>
                      <a:pt x="2432685" y="310658"/>
                      <a:pt x="2415540" y="315421"/>
                      <a:pt x="2400300" y="323993"/>
                    </a:cubicBezTo>
                    <a:cubicBezTo>
                      <a:pt x="2388870" y="331613"/>
                      <a:pt x="2381250" y="343996"/>
                      <a:pt x="2382203" y="358283"/>
                    </a:cubicBezTo>
                    <a:lnTo>
                      <a:pt x="2382203" y="358283"/>
                    </a:lnTo>
                    <a:close/>
                    <a:moveTo>
                      <a:pt x="2631758" y="476393"/>
                    </a:moveTo>
                    <a:cubicBezTo>
                      <a:pt x="2631758" y="398288"/>
                      <a:pt x="2653665" y="337328"/>
                      <a:pt x="2697480" y="291608"/>
                    </a:cubicBezTo>
                    <a:cubicBezTo>
                      <a:pt x="2741295" y="245888"/>
                      <a:pt x="2802255" y="223028"/>
                      <a:pt x="2880360" y="223028"/>
                    </a:cubicBezTo>
                    <a:cubicBezTo>
                      <a:pt x="2953703" y="223028"/>
                      <a:pt x="3010853" y="244936"/>
                      <a:pt x="3052763" y="288751"/>
                    </a:cubicBezTo>
                    <a:cubicBezTo>
                      <a:pt x="3093720" y="332566"/>
                      <a:pt x="3114675" y="391621"/>
                      <a:pt x="3114675" y="465916"/>
                    </a:cubicBezTo>
                    <a:cubicBezTo>
                      <a:pt x="3114675" y="542116"/>
                      <a:pt x="3092767" y="603076"/>
                      <a:pt x="3048953" y="647843"/>
                    </a:cubicBezTo>
                    <a:cubicBezTo>
                      <a:pt x="3005138" y="692611"/>
                      <a:pt x="2945130" y="715471"/>
                      <a:pt x="2869883" y="715471"/>
                    </a:cubicBezTo>
                    <a:cubicBezTo>
                      <a:pt x="2796540" y="715471"/>
                      <a:pt x="2739390" y="694516"/>
                      <a:pt x="2696528" y="651653"/>
                    </a:cubicBezTo>
                    <a:cubicBezTo>
                      <a:pt x="2653665" y="609743"/>
                      <a:pt x="2631758" y="550688"/>
                      <a:pt x="2631758" y="476393"/>
                    </a:cubicBezTo>
                    <a:lnTo>
                      <a:pt x="2631758" y="476393"/>
                    </a:lnTo>
                    <a:close/>
                    <a:moveTo>
                      <a:pt x="2747010" y="472583"/>
                    </a:moveTo>
                    <a:cubicBezTo>
                      <a:pt x="2747010" y="522113"/>
                      <a:pt x="2758440" y="559261"/>
                      <a:pt x="2780348" y="584978"/>
                    </a:cubicBezTo>
                    <a:cubicBezTo>
                      <a:pt x="2802255" y="610696"/>
                      <a:pt x="2834640" y="624031"/>
                      <a:pt x="2875598" y="623078"/>
                    </a:cubicBezTo>
                    <a:cubicBezTo>
                      <a:pt x="2915603" y="623078"/>
                      <a:pt x="2946083" y="609743"/>
                      <a:pt x="2967038" y="584026"/>
                    </a:cubicBezTo>
                    <a:cubicBezTo>
                      <a:pt x="2987992" y="558308"/>
                      <a:pt x="2998470" y="519256"/>
                      <a:pt x="2998470" y="468773"/>
                    </a:cubicBezTo>
                    <a:cubicBezTo>
                      <a:pt x="2998470" y="418291"/>
                      <a:pt x="2987992" y="380191"/>
                      <a:pt x="2966085" y="354473"/>
                    </a:cubicBezTo>
                    <a:cubicBezTo>
                      <a:pt x="2944178" y="328756"/>
                      <a:pt x="2913698" y="316373"/>
                      <a:pt x="2874645" y="315421"/>
                    </a:cubicBezTo>
                    <a:cubicBezTo>
                      <a:pt x="2834640" y="315421"/>
                      <a:pt x="2803208" y="328756"/>
                      <a:pt x="2780348" y="356378"/>
                    </a:cubicBezTo>
                    <a:cubicBezTo>
                      <a:pt x="2757488" y="384001"/>
                      <a:pt x="2747010" y="422101"/>
                      <a:pt x="2747010" y="472583"/>
                    </a:cubicBezTo>
                    <a:lnTo>
                      <a:pt x="2747010" y="472583"/>
                    </a:lnTo>
                    <a:close/>
                    <a:moveTo>
                      <a:pt x="3481387" y="324946"/>
                    </a:moveTo>
                    <a:lnTo>
                      <a:pt x="3315653" y="324946"/>
                    </a:lnTo>
                    <a:lnTo>
                      <a:pt x="3315653" y="704041"/>
                    </a:lnTo>
                    <a:lnTo>
                      <a:pt x="3203258" y="704041"/>
                    </a:lnTo>
                    <a:lnTo>
                      <a:pt x="3203258" y="324946"/>
                    </a:lnTo>
                    <a:lnTo>
                      <a:pt x="3124200" y="324946"/>
                    </a:lnTo>
                    <a:lnTo>
                      <a:pt x="3124200" y="234458"/>
                    </a:lnTo>
                    <a:lnTo>
                      <a:pt x="3203258" y="234458"/>
                    </a:lnTo>
                    <a:lnTo>
                      <a:pt x="3203258" y="168736"/>
                    </a:lnTo>
                    <a:cubicBezTo>
                      <a:pt x="3201353" y="123016"/>
                      <a:pt x="3219450" y="79201"/>
                      <a:pt x="3251835" y="47768"/>
                    </a:cubicBezTo>
                    <a:cubicBezTo>
                      <a:pt x="3285173" y="15383"/>
                      <a:pt x="3329940" y="-1762"/>
                      <a:pt x="3375660" y="143"/>
                    </a:cubicBezTo>
                    <a:cubicBezTo>
                      <a:pt x="3387090" y="143"/>
                      <a:pt x="3399473" y="1096"/>
                      <a:pt x="3410903" y="2048"/>
                    </a:cubicBezTo>
                    <a:cubicBezTo>
                      <a:pt x="3420428" y="3001"/>
                      <a:pt x="3429000" y="4906"/>
                      <a:pt x="3438525" y="8716"/>
                    </a:cubicBezTo>
                    <a:lnTo>
                      <a:pt x="3438525" y="103966"/>
                    </a:lnTo>
                    <a:cubicBezTo>
                      <a:pt x="3432810" y="101108"/>
                      <a:pt x="3426142" y="98251"/>
                      <a:pt x="3419475" y="96346"/>
                    </a:cubicBezTo>
                    <a:cubicBezTo>
                      <a:pt x="3408998" y="93488"/>
                      <a:pt x="3398520" y="91583"/>
                      <a:pt x="3388042" y="91583"/>
                    </a:cubicBezTo>
                    <a:cubicBezTo>
                      <a:pt x="3368040" y="90631"/>
                      <a:pt x="3348037" y="98251"/>
                      <a:pt x="3334703" y="113491"/>
                    </a:cubicBezTo>
                    <a:cubicBezTo>
                      <a:pt x="3322320" y="127778"/>
                      <a:pt x="3315653" y="149686"/>
                      <a:pt x="3315653" y="177308"/>
                    </a:cubicBezTo>
                    <a:lnTo>
                      <a:pt x="3315653" y="234458"/>
                    </a:lnTo>
                    <a:lnTo>
                      <a:pt x="3480435" y="234458"/>
                    </a:lnTo>
                    <a:lnTo>
                      <a:pt x="3480435" y="128731"/>
                    </a:lnTo>
                    <a:lnTo>
                      <a:pt x="3591878" y="95393"/>
                    </a:lnTo>
                    <a:lnTo>
                      <a:pt x="3591878" y="234458"/>
                    </a:lnTo>
                    <a:lnTo>
                      <a:pt x="3704273" y="234458"/>
                    </a:lnTo>
                    <a:lnTo>
                      <a:pt x="3704273" y="324946"/>
                    </a:lnTo>
                    <a:lnTo>
                      <a:pt x="3592830" y="324946"/>
                    </a:lnTo>
                    <a:lnTo>
                      <a:pt x="3592830" y="544973"/>
                    </a:lnTo>
                    <a:cubicBezTo>
                      <a:pt x="3592830" y="573548"/>
                      <a:pt x="3597592" y="594503"/>
                      <a:pt x="3609023" y="605933"/>
                    </a:cubicBezTo>
                    <a:cubicBezTo>
                      <a:pt x="3620453" y="617363"/>
                      <a:pt x="3635692" y="624031"/>
                      <a:pt x="3658553" y="624031"/>
                    </a:cubicBezTo>
                    <a:cubicBezTo>
                      <a:pt x="3666173" y="624031"/>
                      <a:pt x="3673792" y="622126"/>
                      <a:pt x="3681412" y="619268"/>
                    </a:cubicBezTo>
                    <a:cubicBezTo>
                      <a:pt x="3689985" y="616411"/>
                      <a:pt x="3697605" y="612601"/>
                      <a:pt x="3705225" y="607838"/>
                    </a:cubicBezTo>
                    <a:lnTo>
                      <a:pt x="3705225" y="699278"/>
                    </a:lnTo>
                    <a:cubicBezTo>
                      <a:pt x="3693795" y="704041"/>
                      <a:pt x="3682365" y="707851"/>
                      <a:pt x="3669983" y="710708"/>
                    </a:cubicBezTo>
                    <a:cubicBezTo>
                      <a:pt x="3653790" y="713566"/>
                      <a:pt x="3637598" y="715471"/>
                      <a:pt x="3621405" y="715471"/>
                    </a:cubicBezTo>
                    <a:cubicBezTo>
                      <a:pt x="3574733" y="715471"/>
                      <a:pt x="3539490" y="703088"/>
                      <a:pt x="3516630" y="678323"/>
                    </a:cubicBezTo>
                    <a:cubicBezTo>
                      <a:pt x="3493770" y="653558"/>
                      <a:pt x="3481387" y="616411"/>
                      <a:pt x="3481387" y="565928"/>
                    </a:cubicBezTo>
                    <a:lnTo>
                      <a:pt x="3481387" y="324946"/>
                    </a:lnTo>
                    <a:close/>
                  </a:path>
                </a:pathLst>
              </a:custGeom>
              <a:solidFill>
                <a:schemeClr val="tx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" name="手繪多邊形: 圖案 21">
                <a:extLst>
                  <a:ext uri="{FF2B5EF4-FFF2-40B4-BE49-F238E27FC236}">
                    <a16:creationId xmlns:a16="http://schemas.microsoft.com/office/drawing/2014/main" id="{3F6B5B1C-D3FB-461B-8091-0999F4732DBF}"/>
                  </a:ext>
                </a:extLst>
              </p:cNvPr>
              <p:cNvSpPr/>
              <p:nvPr/>
            </p:nvSpPr>
            <p:spPr>
              <a:xfrm>
                <a:off x="3489959" y="2886075"/>
                <a:ext cx="519112" cy="519112"/>
              </a:xfrm>
              <a:custGeom>
                <a:avLst/>
                <a:gdLst>
                  <a:gd name="connsiteX0" fmla="*/ 0 w 519112"/>
                  <a:gd name="connsiteY0" fmla="*/ 0 h 519112"/>
                  <a:gd name="connsiteX1" fmla="*/ 519113 w 519112"/>
                  <a:gd name="connsiteY1" fmla="*/ 0 h 519112"/>
                  <a:gd name="connsiteX2" fmla="*/ 519113 w 519112"/>
                  <a:gd name="connsiteY2" fmla="*/ 519113 h 519112"/>
                  <a:gd name="connsiteX3" fmla="*/ 0 w 519112"/>
                  <a:gd name="connsiteY3" fmla="*/ 519113 h 51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9112" h="519112">
                    <a:moveTo>
                      <a:pt x="0" y="0"/>
                    </a:moveTo>
                    <a:lnTo>
                      <a:pt x="519113" y="0"/>
                    </a:lnTo>
                    <a:lnTo>
                      <a:pt x="519113" y="519113"/>
                    </a:lnTo>
                    <a:lnTo>
                      <a:pt x="0" y="519113"/>
                    </a:lnTo>
                    <a:close/>
                  </a:path>
                </a:pathLst>
              </a:custGeom>
              <a:solidFill>
                <a:srgbClr val="F0512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手繪多邊形: 圖案 22">
                <a:extLst>
                  <a:ext uri="{FF2B5EF4-FFF2-40B4-BE49-F238E27FC236}">
                    <a16:creationId xmlns:a16="http://schemas.microsoft.com/office/drawing/2014/main" id="{1E864057-D358-4DCE-9836-1BADF74A28FC}"/>
                  </a:ext>
                </a:extLst>
              </p:cNvPr>
              <p:cNvSpPr/>
              <p:nvPr/>
            </p:nvSpPr>
            <p:spPr>
              <a:xfrm>
                <a:off x="4063364" y="2886075"/>
                <a:ext cx="519112" cy="519112"/>
              </a:xfrm>
              <a:custGeom>
                <a:avLst/>
                <a:gdLst>
                  <a:gd name="connsiteX0" fmla="*/ 0 w 519112"/>
                  <a:gd name="connsiteY0" fmla="*/ 0 h 519112"/>
                  <a:gd name="connsiteX1" fmla="*/ 519113 w 519112"/>
                  <a:gd name="connsiteY1" fmla="*/ 0 h 519112"/>
                  <a:gd name="connsiteX2" fmla="*/ 519113 w 519112"/>
                  <a:gd name="connsiteY2" fmla="*/ 519113 h 519112"/>
                  <a:gd name="connsiteX3" fmla="*/ 0 w 519112"/>
                  <a:gd name="connsiteY3" fmla="*/ 519113 h 51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9112" h="519112">
                    <a:moveTo>
                      <a:pt x="0" y="0"/>
                    </a:moveTo>
                    <a:lnTo>
                      <a:pt x="519113" y="0"/>
                    </a:lnTo>
                    <a:lnTo>
                      <a:pt x="519113" y="519113"/>
                    </a:lnTo>
                    <a:lnTo>
                      <a:pt x="0" y="519113"/>
                    </a:lnTo>
                    <a:close/>
                  </a:path>
                </a:pathLst>
              </a:custGeom>
              <a:solidFill>
                <a:srgbClr val="7EBB4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手繪多邊形: 圖案 23">
                <a:extLst>
                  <a:ext uri="{FF2B5EF4-FFF2-40B4-BE49-F238E27FC236}">
                    <a16:creationId xmlns:a16="http://schemas.microsoft.com/office/drawing/2014/main" id="{4D7E86F6-0FAF-4CB4-B874-8FC0C10D5FC2}"/>
                  </a:ext>
                </a:extLst>
              </p:cNvPr>
              <p:cNvSpPr/>
              <p:nvPr/>
            </p:nvSpPr>
            <p:spPr>
              <a:xfrm>
                <a:off x="3489959" y="3459480"/>
                <a:ext cx="519112" cy="519112"/>
              </a:xfrm>
              <a:custGeom>
                <a:avLst/>
                <a:gdLst>
                  <a:gd name="connsiteX0" fmla="*/ 0 w 519112"/>
                  <a:gd name="connsiteY0" fmla="*/ 0 h 519112"/>
                  <a:gd name="connsiteX1" fmla="*/ 519113 w 519112"/>
                  <a:gd name="connsiteY1" fmla="*/ 0 h 519112"/>
                  <a:gd name="connsiteX2" fmla="*/ 519113 w 519112"/>
                  <a:gd name="connsiteY2" fmla="*/ 519112 h 519112"/>
                  <a:gd name="connsiteX3" fmla="*/ 0 w 519112"/>
                  <a:gd name="connsiteY3" fmla="*/ 519112 h 51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9112" h="519112">
                    <a:moveTo>
                      <a:pt x="0" y="0"/>
                    </a:moveTo>
                    <a:lnTo>
                      <a:pt x="519113" y="0"/>
                    </a:lnTo>
                    <a:lnTo>
                      <a:pt x="519113" y="519112"/>
                    </a:lnTo>
                    <a:lnTo>
                      <a:pt x="0" y="519112"/>
                    </a:lnTo>
                    <a:close/>
                  </a:path>
                </a:pathLst>
              </a:custGeom>
              <a:solidFill>
                <a:srgbClr val="33A0D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手繪多邊形: 圖案 24">
                <a:extLst>
                  <a:ext uri="{FF2B5EF4-FFF2-40B4-BE49-F238E27FC236}">
                    <a16:creationId xmlns:a16="http://schemas.microsoft.com/office/drawing/2014/main" id="{966809C7-6318-48AC-A023-B4FCA8D3C4B2}"/>
                  </a:ext>
                </a:extLst>
              </p:cNvPr>
              <p:cNvSpPr/>
              <p:nvPr/>
            </p:nvSpPr>
            <p:spPr>
              <a:xfrm>
                <a:off x="4063364" y="3459480"/>
                <a:ext cx="519112" cy="519112"/>
              </a:xfrm>
              <a:custGeom>
                <a:avLst/>
                <a:gdLst>
                  <a:gd name="connsiteX0" fmla="*/ 0 w 519112"/>
                  <a:gd name="connsiteY0" fmla="*/ 0 h 519112"/>
                  <a:gd name="connsiteX1" fmla="*/ 519113 w 519112"/>
                  <a:gd name="connsiteY1" fmla="*/ 0 h 519112"/>
                  <a:gd name="connsiteX2" fmla="*/ 519113 w 519112"/>
                  <a:gd name="connsiteY2" fmla="*/ 519112 h 519112"/>
                  <a:gd name="connsiteX3" fmla="*/ 0 w 519112"/>
                  <a:gd name="connsiteY3" fmla="*/ 519112 h 51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9112" h="519112">
                    <a:moveTo>
                      <a:pt x="0" y="0"/>
                    </a:moveTo>
                    <a:lnTo>
                      <a:pt x="519113" y="0"/>
                    </a:lnTo>
                    <a:lnTo>
                      <a:pt x="519113" y="519112"/>
                    </a:lnTo>
                    <a:lnTo>
                      <a:pt x="0" y="519112"/>
                    </a:lnTo>
                    <a:close/>
                  </a:path>
                </a:pathLst>
              </a:custGeom>
              <a:solidFill>
                <a:srgbClr val="FDB81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69E5DED5-987C-490A-8775-FF4EDE848F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0999747" y="167615"/>
              <a:ext cx="1105167" cy="367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3" r:id="rId14"/>
    <p:sldLayoutId id="2147483702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A76586-3DDC-4B3B-B652-6F0A99A671C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778240" y="167614"/>
            <a:ext cx="3092103" cy="365760"/>
            <a:chOff x="8778240" y="167615"/>
            <a:chExt cx="3326674" cy="393507"/>
          </a:xfrm>
        </p:grpSpPr>
        <p:pic>
          <p:nvPicPr>
            <p:cNvPr id="16" name="圖形 12">
              <a:extLst>
                <a:ext uri="{FF2B5EF4-FFF2-40B4-BE49-F238E27FC236}">
                  <a16:creationId xmlns:a16="http://schemas.microsoft.com/office/drawing/2014/main" id="{4CB81548-5AE0-48B5-82F0-C15F9F08B5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106704" y="264478"/>
              <a:ext cx="794439" cy="296644"/>
            </a:xfrm>
            <a:prstGeom prst="rect">
              <a:avLst/>
            </a:prstGeom>
          </p:spPr>
        </p:pic>
        <p:grpSp>
          <p:nvGrpSpPr>
            <p:cNvPr id="17" name="圖形 18">
              <a:extLst>
                <a:ext uri="{FF2B5EF4-FFF2-40B4-BE49-F238E27FC236}">
                  <a16:creationId xmlns:a16="http://schemas.microsoft.com/office/drawing/2014/main" id="{A20081CA-5F1C-4C8C-8481-8DE9DBE618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778240" y="237288"/>
              <a:ext cx="1168714" cy="249074"/>
              <a:chOff x="3489959" y="2886075"/>
              <a:chExt cx="5126354" cy="1092517"/>
            </a:xfrm>
          </p:grpSpPr>
          <p:sp>
            <p:nvSpPr>
              <p:cNvPr id="19" name="手繪多邊形: 圖案 20">
                <a:extLst>
                  <a:ext uri="{FF2B5EF4-FFF2-40B4-BE49-F238E27FC236}">
                    <a16:creationId xmlns:a16="http://schemas.microsoft.com/office/drawing/2014/main" id="{445D8E61-1913-4F31-A0C3-23083B70A06C}"/>
                  </a:ext>
                </a:extLst>
              </p:cNvPr>
              <p:cNvSpPr/>
              <p:nvPr/>
            </p:nvSpPr>
            <p:spPr>
              <a:xfrm>
                <a:off x="4911089" y="3056429"/>
                <a:ext cx="3705224" cy="716423"/>
              </a:xfrm>
              <a:custGeom>
                <a:avLst/>
                <a:gdLst>
                  <a:gd name="connsiteX0" fmla="*/ 709613 w 3705224"/>
                  <a:gd name="connsiteY0" fmla="*/ 48721 h 716423"/>
                  <a:gd name="connsiteX1" fmla="*/ 709613 w 3705224"/>
                  <a:gd name="connsiteY1" fmla="*/ 704041 h 716423"/>
                  <a:gd name="connsiteX2" fmla="*/ 595313 w 3705224"/>
                  <a:gd name="connsiteY2" fmla="*/ 704041 h 716423"/>
                  <a:gd name="connsiteX3" fmla="*/ 595313 w 3705224"/>
                  <a:gd name="connsiteY3" fmla="*/ 189691 h 716423"/>
                  <a:gd name="connsiteX4" fmla="*/ 593407 w 3705224"/>
                  <a:gd name="connsiteY4" fmla="*/ 189691 h 716423"/>
                  <a:gd name="connsiteX5" fmla="*/ 389572 w 3705224"/>
                  <a:gd name="connsiteY5" fmla="*/ 704041 h 716423"/>
                  <a:gd name="connsiteX6" fmla="*/ 314325 w 3705224"/>
                  <a:gd name="connsiteY6" fmla="*/ 704041 h 716423"/>
                  <a:gd name="connsiteX7" fmla="*/ 105727 w 3705224"/>
                  <a:gd name="connsiteY7" fmla="*/ 189691 h 716423"/>
                  <a:gd name="connsiteX8" fmla="*/ 104775 w 3705224"/>
                  <a:gd name="connsiteY8" fmla="*/ 189691 h 716423"/>
                  <a:gd name="connsiteX9" fmla="*/ 104775 w 3705224"/>
                  <a:gd name="connsiteY9" fmla="*/ 704041 h 716423"/>
                  <a:gd name="connsiteX10" fmla="*/ 0 w 3705224"/>
                  <a:gd name="connsiteY10" fmla="*/ 704041 h 716423"/>
                  <a:gd name="connsiteX11" fmla="*/ 0 w 3705224"/>
                  <a:gd name="connsiteY11" fmla="*/ 48721 h 716423"/>
                  <a:gd name="connsiteX12" fmla="*/ 162877 w 3705224"/>
                  <a:gd name="connsiteY12" fmla="*/ 48721 h 716423"/>
                  <a:gd name="connsiteX13" fmla="*/ 351472 w 3705224"/>
                  <a:gd name="connsiteY13" fmla="*/ 534496 h 716423"/>
                  <a:gd name="connsiteX14" fmla="*/ 354330 w 3705224"/>
                  <a:gd name="connsiteY14" fmla="*/ 534496 h 716423"/>
                  <a:gd name="connsiteX15" fmla="*/ 553402 w 3705224"/>
                  <a:gd name="connsiteY15" fmla="*/ 48721 h 716423"/>
                  <a:gd name="connsiteX16" fmla="*/ 709613 w 3705224"/>
                  <a:gd name="connsiteY16" fmla="*/ 48721 h 716423"/>
                  <a:gd name="connsiteX17" fmla="*/ 804863 w 3705224"/>
                  <a:gd name="connsiteY17" fmla="*/ 98251 h 716423"/>
                  <a:gd name="connsiteX18" fmla="*/ 824865 w 3705224"/>
                  <a:gd name="connsiteY18" fmla="*/ 52531 h 716423"/>
                  <a:gd name="connsiteX19" fmla="*/ 921067 w 3705224"/>
                  <a:gd name="connsiteY19" fmla="*/ 52531 h 716423"/>
                  <a:gd name="connsiteX20" fmla="*/ 940117 w 3705224"/>
                  <a:gd name="connsiteY20" fmla="*/ 98251 h 716423"/>
                  <a:gd name="connsiteX21" fmla="*/ 920115 w 3705224"/>
                  <a:gd name="connsiteY21" fmla="*/ 143971 h 716423"/>
                  <a:gd name="connsiteX22" fmla="*/ 872490 w 3705224"/>
                  <a:gd name="connsiteY22" fmla="*/ 162068 h 716423"/>
                  <a:gd name="connsiteX23" fmla="*/ 824865 w 3705224"/>
                  <a:gd name="connsiteY23" fmla="*/ 143971 h 716423"/>
                  <a:gd name="connsiteX24" fmla="*/ 804863 w 3705224"/>
                  <a:gd name="connsiteY24" fmla="*/ 98251 h 716423"/>
                  <a:gd name="connsiteX25" fmla="*/ 804863 w 3705224"/>
                  <a:gd name="connsiteY25" fmla="*/ 98251 h 716423"/>
                  <a:gd name="connsiteX26" fmla="*/ 927735 w 3705224"/>
                  <a:gd name="connsiteY26" fmla="*/ 234458 h 716423"/>
                  <a:gd name="connsiteX27" fmla="*/ 927735 w 3705224"/>
                  <a:gd name="connsiteY27" fmla="*/ 704993 h 716423"/>
                  <a:gd name="connsiteX28" fmla="*/ 817245 w 3705224"/>
                  <a:gd name="connsiteY28" fmla="*/ 704993 h 716423"/>
                  <a:gd name="connsiteX29" fmla="*/ 817245 w 3705224"/>
                  <a:gd name="connsiteY29" fmla="*/ 234458 h 716423"/>
                  <a:gd name="connsiteX30" fmla="*/ 927735 w 3705224"/>
                  <a:gd name="connsiteY30" fmla="*/ 234458 h 716423"/>
                  <a:gd name="connsiteX31" fmla="*/ 1263015 w 3705224"/>
                  <a:gd name="connsiteY31" fmla="*/ 624031 h 716423"/>
                  <a:gd name="connsiteX32" fmla="*/ 1317307 w 3705224"/>
                  <a:gd name="connsiteY32" fmla="*/ 612601 h 716423"/>
                  <a:gd name="connsiteX33" fmla="*/ 1372553 w 3705224"/>
                  <a:gd name="connsiteY33" fmla="*/ 582121 h 716423"/>
                  <a:gd name="connsiteX34" fmla="*/ 1372553 w 3705224"/>
                  <a:gd name="connsiteY34" fmla="*/ 684991 h 716423"/>
                  <a:gd name="connsiteX35" fmla="*/ 1312545 w 3705224"/>
                  <a:gd name="connsiteY35" fmla="*/ 707851 h 716423"/>
                  <a:gd name="connsiteX36" fmla="*/ 1238250 w 3705224"/>
                  <a:gd name="connsiteY36" fmla="*/ 715471 h 716423"/>
                  <a:gd name="connsiteX37" fmla="*/ 1069657 w 3705224"/>
                  <a:gd name="connsiteY37" fmla="*/ 649748 h 716423"/>
                  <a:gd name="connsiteX38" fmla="*/ 1004888 w 3705224"/>
                  <a:gd name="connsiteY38" fmla="*/ 482108 h 716423"/>
                  <a:gd name="connsiteX39" fmla="*/ 1071563 w 3705224"/>
                  <a:gd name="connsiteY39" fmla="*/ 295418 h 716423"/>
                  <a:gd name="connsiteX40" fmla="*/ 1259205 w 3705224"/>
                  <a:gd name="connsiteY40" fmla="*/ 221123 h 716423"/>
                  <a:gd name="connsiteX41" fmla="*/ 1322070 w 3705224"/>
                  <a:gd name="connsiteY41" fmla="*/ 228743 h 716423"/>
                  <a:gd name="connsiteX42" fmla="*/ 1372553 w 3705224"/>
                  <a:gd name="connsiteY42" fmla="*/ 247793 h 716423"/>
                  <a:gd name="connsiteX43" fmla="*/ 1372553 w 3705224"/>
                  <a:gd name="connsiteY43" fmla="*/ 354473 h 716423"/>
                  <a:gd name="connsiteX44" fmla="*/ 1320165 w 3705224"/>
                  <a:gd name="connsiteY44" fmla="*/ 325898 h 716423"/>
                  <a:gd name="connsiteX45" fmla="*/ 1264920 w 3705224"/>
                  <a:gd name="connsiteY45" fmla="*/ 314468 h 716423"/>
                  <a:gd name="connsiteX46" fmla="*/ 1159192 w 3705224"/>
                  <a:gd name="connsiteY46" fmla="*/ 357331 h 716423"/>
                  <a:gd name="connsiteX47" fmla="*/ 1119188 w 3705224"/>
                  <a:gd name="connsiteY47" fmla="*/ 472583 h 716423"/>
                  <a:gd name="connsiteX48" fmla="*/ 1157288 w 3705224"/>
                  <a:gd name="connsiteY48" fmla="*/ 584026 h 716423"/>
                  <a:gd name="connsiteX49" fmla="*/ 1263015 w 3705224"/>
                  <a:gd name="connsiteY49" fmla="*/ 624031 h 716423"/>
                  <a:gd name="connsiteX50" fmla="*/ 1263015 w 3705224"/>
                  <a:gd name="connsiteY50" fmla="*/ 624031 h 716423"/>
                  <a:gd name="connsiteX51" fmla="*/ 1686878 w 3705224"/>
                  <a:gd name="connsiteY51" fmla="*/ 226838 h 716423"/>
                  <a:gd name="connsiteX52" fmla="*/ 1710690 w 3705224"/>
                  <a:gd name="connsiteY52" fmla="*/ 228743 h 716423"/>
                  <a:gd name="connsiteX53" fmla="*/ 1728788 w 3705224"/>
                  <a:gd name="connsiteY53" fmla="*/ 233506 h 716423"/>
                  <a:gd name="connsiteX54" fmla="*/ 1728788 w 3705224"/>
                  <a:gd name="connsiteY54" fmla="*/ 345901 h 716423"/>
                  <a:gd name="connsiteX55" fmla="*/ 1703070 w 3705224"/>
                  <a:gd name="connsiteY55" fmla="*/ 333518 h 716423"/>
                  <a:gd name="connsiteX56" fmla="*/ 1662113 w 3705224"/>
                  <a:gd name="connsiteY56" fmla="*/ 327803 h 716423"/>
                  <a:gd name="connsiteX57" fmla="*/ 1593532 w 3705224"/>
                  <a:gd name="connsiteY57" fmla="*/ 362093 h 716423"/>
                  <a:gd name="connsiteX58" fmla="*/ 1564957 w 3705224"/>
                  <a:gd name="connsiteY58" fmla="*/ 467821 h 716423"/>
                  <a:gd name="connsiteX59" fmla="*/ 1564957 w 3705224"/>
                  <a:gd name="connsiteY59" fmla="*/ 704993 h 716423"/>
                  <a:gd name="connsiteX60" fmla="*/ 1454467 w 3705224"/>
                  <a:gd name="connsiteY60" fmla="*/ 704993 h 716423"/>
                  <a:gd name="connsiteX61" fmla="*/ 1454467 w 3705224"/>
                  <a:gd name="connsiteY61" fmla="*/ 234458 h 716423"/>
                  <a:gd name="connsiteX62" fmla="*/ 1564957 w 3705224"/>
                  <a:gd name="connsiteY62" fmla="*/ 234458 h 716423"/>
                  <a:gd name="connsiteX63" fmla="*/ 1564957 w 3705224"/>
                  <a:gd name="connsiteY63" fmla="*/ 308753 h 716423"/>
                  <a:gd name="connsiteX64" fmla="*/ 1566863 w 3705224"/>
                  <a:gd name="connsiteY64" fmla="*/ 308753 h 716423"/>
                  <a:gd name="connsiteX65" fmla="*/ 1612582 w 3705224"/>
                  <a:gd name="connsiteY65" fmla="*/ 249698 h 716423"/>
                  <a:gd name="connsiteX66" fmla="*/ 1686878 w 3705224"/>
                  <a:gd name="connsiteY66" fmla="*/ 226838 h 716423"/>
                  <a:gd name="connsiteX67" fmla="*/ 1686878 w 3705224"/>
                  <a:gd name="connsiteY67" fmla="*/ 226838 h 716423"/>
                  <a:gd name="connsiteX68" fmla="*/ 1734503 w 3705224"/>
                  <a:gd name="connsiteY68" fmla="*/ 476393 h 716423"/>
                  <a:gd name="connsiteX69" fmla="*/ 1800225 w 3705224"/>
                  <a:gd name="connsiteY69" fmla="*/ 291608 h 716423"/>
                  <a:gd name="connsiteX70" fmla="*/ 1983105 w 3705224"/>
                  <a:gd name="connsiteY70" fmla="*/ 223028 h 716423"/>
                  <a:gd name="connsiteX71" fmla="*/ 2155508 w 3705224"/>
                  <a:gd name="connsiteY71" fmla="*/ 288751 h 716423"/>
                  <a:gd name="connsiteX72" fmla="*/ 2217420 w 3705224"/>
                  <a:gd name="connsiteY72" fmla="*/ 465916 h 716423"/>
                  <a:gd name="connsiteX73" fmla="*/ 2151698 w 3705224"/>
                  <a:gd name="connsiteY73" fmla="*/ 647843 h 716423"/>
                  <a:gd name="connsiteX74" fmla="*/ 1972628 w 3705224"/>
                  <a:gd name="connsiteY74" fmla="*/ 715471 h 716423"/>
                  <a:gd name="connsiteX75" fmla="*/ 1799273 w 3705224"/>
                  <a:gd name="connsiteY75" fmla="*/ 651653 h 716423"/>
                  <a:gd name="connsiteX76" fmla="*/ 1734503 w 3705224"/>
                  <a:gd name="connsiteY76" fmla="*/ 476393 h 716423"/>
                  <a:gd name="connsiteX77" fmla="*/ 1734503 w 3705224"/>
                  <a:gd name="connsiteY77" fmla="*/ 476393 h 716423"/>
                  <a:gd name="connsiteX78" fmla="*/ 1849755 w 3705224"/>
                  <a:gd name="connsiteY78" fmla="*/ 472583 h 716423"/>
                  <a:gd name="connsiteX79" fmla="*/ 1883092 w 3705224"/>
                  <a:gd name="connsiteY79" fmla="*/ 584978 h 716423"/>
                  <a:gd name="connsiteX80" fmla="*/ 1978342 w 3705224"/>
                  <a:gd name="connsiteY80" fmla="*/ 624031 h 716423"/>
                  <a:gd name="connsiteX81" fmla="*/ 2069782 w 3705224"/>
                  <a:gd name="connsiteY81" fmla="*/ 584978 h 716423"/>
                  <a:gd name="connsiteX82" fmla="*/ 2101215 w 3705224"/>
                  <a:gd name="connsiteY82" fmla="*/ 469726 h 716423"/>
                  <a:gd name="connsiteX83" fmla="*/ 2068830 w 3705224"/>
                  <a:gd name="connsiteY83" fmla="*/ 355426 h 716423"/>
                  <a:gd name="connsiteX84" fmla="*/ 1977390 w 3705224"/>
                  <a:gd name="connsiteY84" fmla="*/ 316373 h 716423"/>
                  <a:gd name="connsiteX85" fmla="*/ 1883092 w 3705224"/>
                  <a:gd name="connsiteY85" fmla="*/ 357331 h 716423"/>
                  <a:gd name="connsiteX86" fmla="*/ 1849755 w 3705224"/>
                  <a:gd name="connsiteY86" fmla="*/ 472583 h 716423"/>
                  <a:gd name="connsiteX87" fmla="*/ 1849755 w 3705224"/>
                  <a:gd name="connsiteY87" fmla="*/ 472583 h 716423"/>
                  <a:gd name="connsiteX88" fmla="*/ 2382203 w 3705224"/>
                  <a:gd name="connsiteY88" fmla="*/ 358283 h 716423"/>
                  <a:gd name="connsiteX89" fmla="*/ 2397442 w 3705224"/>
                  <a:gd name="connsiteY89" fmla="*/ 395431 h 716423"/>
                  <a:gd name="connsiteX90" fmla="*/ 2464117 w 3705224"/>
                  <a:gd name="connsiteY90" fmla="*/ 429721 h 716423"/>
                  <a:gd name="connsiteX91" fmla="*/ 2557463 w 3705224"/>
                  <a:gd name="connsiteY91" fmla="*/ 489728 h 716423"/>
                  <a:gd name="connsiteX92" fmla="*/ 2584133 w 3705224"/>
                  <a:gd name="connsiteY92" fmla="*/ 569738 h 716423"/>
                  <a:gd name="connsiteX93" fmla="*/ 2532698 w 3705224"/>
                  <a:gd name="connsiteY93" fmla="*/ 675466 h 716423"/>
                  <a:gd name="connsiteX94" fmla="*/ 2394585 w 3705224"/>
                  <a:gd name="connsiteY94" fmla="*/ 716423 h 716423"/>
                  <a:gd name="connsiteX95" fmla="*/ 2329815 w 3705224"/>
                  <a:gd name="connsiteY95" fmla="*/ 708803 h 716423"/>
                  <a:gd name="connsiteX96" fmla="*/ 2269808 w 3705224"/>
                  <a:gd name="connsiteY96" fmla="*/ 690706 h 716423"/>
                  <a:gd name="connsiteX97" fmla="*/ 2269808 w 3705224"/>
                  <a:gd name="connsiteY97" fmla="*/ 582121 h 716423"/>
                  <a:gd name="connsiteX98" fmla="*/ 2334578 w 3705224"/>
                  <a:gd name="connsiteY98" fmla="*/ 615458 h 716423"/>
                  <a:gd name="connsiteX99" fmla="*/ 2397442 w 3705224"/>
                  <a:gd name="connsiteY99" fmla="*/ 627841 h 716423"/>
                  <a:gd name="connsiteX100" fmla="*/ 2452688 w 3705224"/>
                  <a:gd name="connsiteY100" fmla="*/ 617363 h 716423"/>
                  <a:gd name="connsiteX101" fmla="*/ 2470785 w 3705224"/>
                  <a:gd name="connsiteY101" fmla="*/ 582121 h 716423"/>
                  <a:gd name="connsiteX102" fmla="*/ 2452688 w 3705224"/>
                  <a:gd name="connsiteY102" fmla="*/ 543068 h 716423"/>
                  <a:gd name="connsiteX103" fmla="*/ 2382203 w 3705224"/>
                  <a:gd name="connsiteY103" fmla="*/ 506873 h 716423"/>
                  <a:gd name="connsiteX104" fmla="*/ 2295525 w 3705224"/>
                  <a:gd name="connsiteY104" fmla="*/ 449723 h 716423"/>
                  <a:gd name="connsiteX105" fmla="*/ 2269808 w 3705224"/>
                  <a:gd name="connsiteY105" fmla="*/ 367808 h 716423"/>
                  <a:gd name="connsiteX106" fmla="*/ 2320290 w 3705224"/>
                  <a:gd name="connsiteY106" fmla="*/ 263033 h 716423"/>
                  <a:gd name="connsiteX107" fmla="*/ 2451735 w 3705224"/>
                  <a:gd name="connsiteY107" fmla="*/ 222076 h 716423"/>
                  <a:gd name="connsiteX108" fmla="*/ 2506980 w 3705224"/>
                  <a:gd name="connsiteY108" fmla="*/ 227791 h 716423"/>
                  <a:gd name="connsiteX109" fmla="*/ 2558415 w 3705224"/>
                  <a:gd name="connsiteY109" fmla="*/ 242078 h 716423"/>
                  <a:gd name="connsiteX110" fmla="*/ 2558415 w 3705224"/>
                  <a:gd name="connsiteY110" fmla="*/ 346853 h 716423"/>
                  <a:gd name="connsiteX111" fmla="*/ 2506980 w 3705224"/>
                  <a:gd name="connsiteY111" fmla="*/ 322088 h 716423"/>
                  <a:gd name="connsiteX112" fmla="*/ 2449830 w 3705224"/>
                  <a:gd name="connsiteY112" fmla="*/ 311611 h 716423"/>
                  <a:gd name="connsiteX113" fmla="*/ 2400300 w 3705224"/>
                  <a:gd name="connsiteY113" fmla="*/ 323993 h 716423"/>
                  <a:gd name="connsiteX114" fmla="*/ 2382203 w 3705224"/>
                  <a:gd name="connsiteY114" fmla="*/ 358283 h 716423"/>
                  <a:gd name="connsiteX115" fmla="*/ 2382203 w 3705224"/>
                  <a:gd name="connsiteY115" fmla="*/ 358283 h 716423"/>
                  <a:gd name="connsiteX116" fmla="*/ 2631758 w 3705224"/>
                  <a:gd name="connsiteY116" fmla="*/ 476393 h 716423"/>
                  <a:gd name="connsiteX117" fmla="*/ 2697480 w 3705224"/>
                  <a:gd name="connsiteY117" fmla="*/ 291608 h 716423"/>
                  <a:gd name="connsiteX118" fmla="*/ 2880360 w 3705224"/>
                  <a:gd name="connsiteY118" fmla="*/ 223028 h 716423"/>
                  <a:gd name="connsiteX119" fmla="*/ 3052763 w 3705224"/>
                  <a:gd name="connsiteY119" fmla="*/ 288751 h 716423"/>
                  <a:gd name="connsiteX120" fmla="*/ 3114675 w 3705224"/>
                  <a:gd name="connsiteY120" fmla="*/ 465916 h 716423"/>
                  <a:gd name="connsiteX121" fmla="*/ 3048953 w 3705224"/>
                  <a:gd name="connsiteY121" fmla="*/ 647843 h 716423"/>
                  <a:gd name="connsiteX122" fmla="*/ 2869883 w 3705224"/>
                  <a:gd name="connsiteY122" fmla="*/ 715471 h 716423"/>
                  <a:gd name="connsiteX123" fmla="*/ 2696528 w 3705224"/>
                  <a:gd name="connsiteY123" fmla="*/ 651653 h 716423"/>
                  <a:gd name="connsiteX124" fmla="*/ 2631758 w 3705224"/>
                  <a:gd name="connsiteY124" fmla="*/ 476393 h 716423"/>
                  <a:gd name="connsiteX125" fmla="*/ 2631758 w 3705224"/>
                  <a:gd name="connsiteY125" fmla="*/ 476393 h 716423"/>
                  <a:gd name="connsiteX126" fmla="*/ 2747010 w 3705224"/>
                  <a:gd name="connsiteY126" fmla="*/ 472583 h 716423"/>
                  <a:gd name="connsiteX127" fmla="*/ 2780348 w 3705224"/>
                  <a:gd name="connsiteY127" fmla="*/ 584978 h 716423"/>
                  <a:gd name="connsiteX128" fmla="*/ 2875598 w 3705224"/>
                  <a:gd name="connsiteY128" fmla="*/ 623078 h 716423"/>
                  <a:gd name="connsiteX129" fmla="*/ 2967038 w 3705224"/>
                  <a:gd name="connsiteY129" fmla="*/ 584026 h 716423"/>
                  <a:gd name="connsiteX130" fmla="*/ 2998470 w 3705224"/>
                  <a:gd name="connsiteY130" fmla="*/ 468773 h 716423"/>
                  <a:gd name="connsiteX131" fmla="*/ 2966085 w 3705224"/>
                  <a:gd name="connsiteY131" fmla="*/ 354473 h 716423"/>
                  <a:gd name="connsiteX132" fmla="*/ 2874645 w 3705224"/>
                  <a:gd name="connsiteY132" fmla="*/ 315421 h 716423"/>
                  <a:gd name="connsiteX133" fmla="*/ 2780348 w 3705224"/>
                  <a:gd name="connsiteY133" fmla="*/ 356378 h 716423"/>
                  <a:gd name="connsiteX134" fmla="*/ 2747010 w 3705224"/>
                  <a:gd name="connsiteY134" fmla="*/ 472583 h 716423"/>
                  <a:gd name="connsiteX135" fmla="*/ 2747010 w 3705224"/>
                  <a:gd name="connsiteY135" fmla="*/ 472583 h 716423"/>
                  <a:gd name="connsiteX136" fmla="*/ 3481387 w 3705224"/>
                  <a:gd name="connsiteY136" fmla="*/ 324946 h 716423"/>
                  <a:gd name="connsiteX137" fmla="*/ 3315653 w 3705224"/>
                  <a:gd name="connsiteY137" fmla="*/ 324946 h 716423"/>
                  <a:gd name="connsiteX138" fmla="*/ 3315653 w 3705224"/>
                  <a:gd name="connsiteY138" fmla="*/ 704041 h 716423"/>
                  <a:gd name="connsiteX139" fmla="*/ 3203258 w 3705224"/>
                  <a:gd name="connsiteY139" fmla="*/ 704041 h 716423"/>
                  <a:gd name="connsiteX140" fmla="*/ 3203258 w 3705224"/>
                  <a:gd name="connsiteY140" fmla="*/ 324946 h 716423"/>
                  <a:gd name="connsiteX141" fmla="*/ 3124200 w 3705224"/>
                  <a:gd name="connsiteY141" fmla="*/ 324946 h 716423"/>
                  <a:gd name="connsiteX142" fmla="*/ 3124200 w 3705224"/>
                  <a:gd name="connsiteY142" fmla="*/ 234458 h 716423"/>
                  <a:gd name="connsiteX143" fmla="*/ 3203258 w 3705224"/>
                  <a:gd name="connsiteY143" fmla="*/ 234458 h 716423"/>
                  <a:gd name="connsiteX144" fmla="*/ 3203258 w 3705224"/>
                  <a:gd name="connsiteY144" fmla="*/ 168736 h 716423"/>
                  <a:gd name="connsiteX145" fmla="*/ 3251835 w 3705224"/>
                  <a:gd name="connsiteY145" fmla="*/ 47768 h 716423"/>
                  <a:gd name="connsiteX146" fmla="*/ 3375660 w 3705224"/>
                  <a:gd name="connsiteY146" fmla="*/ 143 h 716423"/>
                  <a:gd name="connsiteX147" fmla="*/ 3410903 w 3705224"/>
                  <a:gd name="connsiteY147" fmla="*/ 2048 h 716423"/>
                  <a:gd name="connsiteX148" fmla="*/ 3438525 w 3705224"/>
                  <a:gd name="connsiteY148" fmla="*/ 8716 h 716423"/>
                  <a:gd name="connsiteX149" fmla="*/ 3438525 w 3705224"/>
                  <a:gd name="connsiteY149" fmla="*/ 103966 h 716423"/>
                  <a:gd name="connsiteX150" fmla="*/ 3419475 w 3705224"/>
                  <a:gd name="connsiteY150" fmla="*/ 96346 h 716423"/>
                  <a:gd name="connsiteX151" fmla="*/ 3388042 w 3705224"/>
                  <a:gd name="connsiteY151" fmla="*/ 91583 h 716423"/>
                  <a:gd name="connsiteX152" fmla="*/ 3334703 w 3705224"/>
                  <a:gd name="connsiteY152" fmla="*/ 113491 h 716423"/>
                  <a:gd name="connsiteX153" fmla="*/ 3315653 w 3705224"/>
                  <a:gd name="connsiteY153" fmla="*/ 177308 h 716423"/>
                  <a:gd name="connsiteX154" fmla="*/ 3315653 w 3705224"/>
                  <a:gd name="connsiteY154" fmla="*/ 234458 h 716423"/>
                  <a:gd name="connsiteX155" fmla="*/ 3480435 w 3705224"/>
                  <a:gd name="connsiteY155" fmla="*/ 234458 h 716423"/>
                  <a:gd name="connsiteX156" fmla="*/ 3480435 w 3705224"/>
                  <a:gd name="connsiteY156" fmla="*/ 128731 h 716423"/>
                  <a:gd name="connsiteX157" fmla="*/ 3591878 w 3705224"/>
                  <a:gd name="connsiteY157" fmla="*/ 95393 h 716423"/>
                  <a:gd name="connsiteX158" fmla="*/ 3591878 w 3705224"/>
                  <a:gd name="connsiteY158" fmla="*/ 234458 h 716423"/>
                  <a:gd name="connsiteX159" fmla="*/ 3704273 w 3705224"/>
                  <a:gd name="connsiteY159" fmla="*/ 234458 h 716423"/>
                  <a:gd name="connsiteX160" fmla="*/ 3704273 w 3705224"/>
                  <a:gd name="connsiteY160" fmla="*/ 324946 h 716423"/>
                  <a:gd name="connsiteX161" fmla="*/ 3592830 w 3705224"/>
                  <a:gd name="connsiteY161" fmla="*/ 324946 h 716423"/>
                  <a:gd name="connsiteX162" fmla="*/ 3592830 w 3705224"/>
                  <a:gd name="connsiteY162" fmla="*/ 544973 h 716423"/>
                  <a:gd name="connsiteX163" fmla="*/ 3609023 w 3705224"/>
                  <a:gd name="connsiteY163" fmla="*/ 605933 h 716423"/>
                  <a:gd name="connsiteX164" fmla="*/ 3658553 w 3705224"/>
                  <a:gd name="connsiteY164" fmla="*/ 624031 h 716423"/>
                  <a:gd name="connsiteX165" fmla="*/ 3681412 w 3705224"/>
                  <a:gd name="connsiteY165" fmla="*/ 619268 h 716423"/>
                  <a:gd name="connsiteX166" fmla="*/ 3705225 w 3705224"/>
                  <a:gd name="connsiteY166" fmla="*/ 607838 h 716423"/>
                  <a:gd name="connsiteX167" fmla="*/ 3705225 w 3705224"/>
                  <a:gd name="connsiteY167" fmla="*/ 699278 h 716423"/>
                  <a:gd name="connsiteX168" fmla="*/ 3669983 w 3705224"/>
                  <a:gd name="connsiteY168" fmla="*/ 710708 h 716423"/>
                  <a:gd name="connsiteX169" fmla="*/ 3621405 w 3705224"/>
                  <a:gd name="connsiteY169" fmla="*/ 715471 h 716423"/>
                  <a:gd name="connsiteX170" fmla="*/ 3516630 w 3705224"/>
                  <a:gd name="connsiteY170" fmla="*/ 678323 h 716423"/>
                  <a:gd name="connsiteX171" fmla="*/ 3481387 w 3705224"/>
                  <a:gd name="connsiteY171" fmla="*/ 565928 h 716423"/>
                  <a:gd name="connsiteX172" fmla="*/ 3481387 w 3705224"/>
                  <a:gd name="connsiteY172" fmla="*/ 324946 h 716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</a:cxnLst>
                <a:rect l="l" t="t" r="r" b="b"/>
                <a:pathLst>
                  <a:path w="3705224" h="716423">
                    <a:moveTo>
                      <a:pt x="709613" y="48721"/>
                    </a:moveTo>
                    <a:lnTo>
                      <a:pt x="709613" y="704041"/>
                    </a:lnTo>
                    <a:lnTo>
                      <a:pt x="595313" y="704041"/>
                    </a:lnTo>
                    <a:lnTo>
                      <a:pt x="595313" y="189691"/>
                    </a:lnTo>
                    <a:lnTo>
                      <a:pt x="593407" y="189691"/>
                    </a:lnTo>
                    <a:lnTo>
                      <a:pt x="389572" y="704041"/>
                    </a:lnTo>
                    <a:lnTo>
                      <a:pt x="314325" y="704041"/>
                    </a:lnTo>
                    <a:lnTo>
                      <a:pt x="105727" y="189691"/>
                    </a:lnTo>
                    <a:lnTo>
                      <a:pt x="104775" y="189691"/>
                    </a:lnTo>
                    <a:lnTo>
                      <a:pt x="104775" y="704041"/>
                    </a:lnTo>
                    <a:lnTo>
                      <a:pt x="0" y="704041"/>
                    </a:lnTo>
                    <a:lnTo>
                      <a:pt x="0" y="48721"/>
                    </a:lnTo>
                    <a:lnTo>
                      <a:pt x="162877" y="48721"/>
                    </a:lnTo>
                    <a:lnTo>
                      <a:pt x="351472" y="534496"/>
                    </a:lnTo>
                    <a:lnTo>
                      <a:pt x="354330" y="534496"/>
                    </a:lnTo>
                    <a:lnTo>
                      <a:pt x="553402" y="48721"/>
                    </a:lnTo>
                    <a:lnTo>
                      <a:pt x="709613" y="48721"/>
                    </a:lnTo>
                    <a:close/>
                    <a:moveTo>
                      <a:pt x="804863" y="98251"/>
                    </a:moveTo>
                    <a:cubicBezTo>
                      <a:pt x="804863" y="81106"/>
                      <a:pt x="811530" y="63961"/>
                      <a:pt x="824865" y="52531"/>
                    </a:cubicBezTo>
                    <a:cubicBezTo>
                      <a:pt x="851535" y="27766"/>
                      <a:pt x="893445" y="27766"/>
                      <a:pt x="921067" y="52531"/>
                    </a:cubicBezTo>
                    <a:cubicBezTo>
                      <a:pt x="933450" y="64913"/>
                      <a:pt x="940117" y="81106"/>
                      <a:pt x="940117" y="98251"/>
                    </a:cubicBezTo>
                    <a:cubicBezTo>
                      <a:pt x="941070" y="115396"/>
                      <a:pt x="933450" y="132541"/>
                      <a:pt x="920115" y="143971"/>
                    </a:cubicBezTo>
                    <a:cubicBezTo>
                      <a:pt x="906780" y="156353"/>
                      <a:pt x="890588" y="163021"/>
                      <a:pt x="872490" y="162068"/>
                    </a:cubicBezTo>
                    <a:cubicBezTo>
                      <a:pt x="854393" y="162068"/>
                      <a:pt x="837247" y="156353"/>
                      <a:pt x="824865" y="143971"/>
                    </a:cubicBezTo>
                    <a:cubicBezTo>
                      <a:pt x="812482" y="132541"/>
                      <a:pt x="804863" y="116348"/>
                      <a:pt x="804863" y="98251"/>
                    </a:cubicBezTo>
                    <a:lnTo>
                      <a:pt x="804863" y="98251"/>
                    </a:lnTo>
                    <a:close/>
                    <a:moveTo>
                      <a:pt x="927735" y="234458"/>
                    </a:moveTo>
                    <a:lnTo>
                      <a:pt x="927735" y="704993"/>
                    </a:lnTo>
                    <a:lnTo>
                      <a:pt x="817245" y="704993"/>
                    </a:lnTo>
                    <a:lnTo>
                      <a:pt x="817245" y="234458"/>
                    </a:lnTo>
                    <a:lnTo>
                      <a:pt x="927735" y="234458"/>
                    </a:lnTo>
                    <a:close/>
                    <a:moveTo>
                      <a:pt x="1263015" y="624031"/>
                    </a:moveTo>
                    <a:cubicBezTo>
                      <a:pt x="1281113" y="624031"/>
                      <a:pt x="1300163" y="620221"/>
                      <a:pt x="1317307" y="612601"/>
                    </a:cubicBezTo>
                    <a:cubicBezTo>
                      <a:pt x="1337310" y="604981"/>
                      <a:pt x="1355407" y="594503"/>
                      <a:pt x="1372553" y="582121"/>
                    </a:cubicBezTo>
                    <a:lnTo>
                      <a:pt x="1372553" y="684991"/>
                    </a:lnTo>
                    <a:cubicBezTo>
                      <a:pt x="1353503" y="695468"/>
                      <a:pt x="1333500" y="703088"/>
                      <a:pt x="1312545" y="707851"/>
                    </a:cubicBezTo>
                    <a:cubicBezTo>
                      <a:pt x="1288732" y="713566"/>
                      <a:pt x="1263015" y="715471"/>
                      <a:pt x="1238250" y="715471"/>
                    </a:cubicBezTo>
                    <a:cubicBezTo>
                      <a:pt x="1168717" y="715471"/>
                      <a:pt x="1112520" y="693563"/>
                      <a:pt x="1069657" y="649748"/>
                    </a:cubicBezTo>
                    <a:cubicBezTo>
                      <a:pt x="1026795" y="605933"/>
                      <a:pt x="1004888" y="549736"/>
                      <a:pt x="1004888" y="482108"/>
                    </a:cubicBezTo>
                    <a:cubicBezTo>
                      <a:pt x="1004888" y="406861"/>
                      <a:pt x="1026795" y="344948"/>
                      <a:pt x="1071563" y="295418"/>
                    </a:cubicBezTo>
                    <a:cubicBezTo>
                      <a:pt x="1116330" y="245888"/>
                      <a:pt x="1178242" y="222076"/>
                      <a:pt x="1259205" y="221123"/>
                    </a:cubicBezTo>
                    <a:cubicBezTo>
                      <a:pt x="1280160" y="221123"/>
                      <a:pt x="1301115" y="223981"/>
                      <a:pt x="1322070" y="228743"/>
                    </a:cubicBezTo>
                    <a:cubicBezTo>
                      <a:pt x="1339215" y="232553"/>
                      <a:pt x="1356360" y="239221"/>
                      <a:pt x="1372553" y="247793"/>
                    </a:cubicBezTo>
                    <a:lnTo>
                      <a:pt x="1372553" y="354473"/>
                    </a:lnTo>
                    <a:cubicBezTo>
                      <a:pt x="1356360" y="343043"/>
                      <a:pt x="1339215" y="332566"/>
                      <a:pt x="1320165" y="325898"/>
                    </a:cubicBezTo>
                    <a:cubicBezTo>
                      <a:pt x="1303020" y="319231"/>
                      <a:pt x="1283970" y="315421"/>
                      <a:pt x="1264920" y="314468"/>
                    </a:cubicBezTo>
                    <a:cubicBezTo>
                      <a:pt x="1224915" y="312563"/>
                      <a:pt x="1186815" y="328756"/>
                      <a:pt x="1159192" y="357331"/>
                    </a:cubicBezTo>
                    <a:cubicBezTo>
                      <a:pt x="1132523" y="385906"/>
                      <a:pt x="1119188" y="424006"/>
                      <a:pt x="1119188" y="472583"/>
                    </a:cubicBezTo>
                    <a:cubicBezTo>
                      <a:pt x="1119188" y="521161"/>
                      <a:pt x="1132523" y="557356"/>
                      <a:pt x="1157288" y="584026"/>
                    </a:cubicBezTo>
                    <a:cubicBezTo>
                      <a:pt x="1183005" y="610696"/>
                      <a:pt x="1218248" y="623078"/>
                      <a:pt x="1263015" y="624031"/>
                    </a:cubicBezTo>
                    <a:lnTo>
                      <a:pt x="1263015" y="624031"/>
                    </a:lnTo>
                    <a:close/>
                    <a:moveTo>
                      <a:pt x="1686878" y="226838"/>
                    </a:moveTo>
                    <a:cubicBezTo>
                      <a:pt x="1694498" y="226838"/>
                      <a:pt x="1703070" y="227791"/>
                      <a:pt x="1710690" y="228743"/>
                    </a:cubicBezTo>
                    <a:cubicBezTo>
                      <a:pt x="1716405" y="229696"/>
                      <a:pt x="1723073" y="231601"/>
                      <a:pt x="1728788" y="233506"/>
                    </a:cubicBezTo>
                    <a:lnTo>
                      <a:pt x="1728788" y="345901"/>
                    </a:lnTo>
                    <a:cubicBezTo>
                      <a:pt x="1721167" y="340186"/>
                      <a:pt x="1712595" y="336376"/>
                      <a:pt x="1703070" y="333518"/>
                    </a:cubicBezTo>
                    <a:cubicBezTo>
                      <a:pt x="1689735" y="329708"/>
                      <a:pt x="1676400" y="327803"/>
                      <a:pt x="1662113" y="327803"/>
                    </a:cubicBezTo>
                    <a:cubicBezTo>
                      <a:pt x="1635442" y="327803"/>
                      <a:pt x="1609725" y="340186"/>
                      <a:pt x="1593532" y="362093"/>
                    </a:cubicBezTo>
                    <a:cubicBezTo>
                      <a:pt x="1574482" y="384953"/>
                      <a:pt x="1564957" y="420196"/>
                      <a:pt x="1564957" y="467821"/>
                    </a:cubicBezTo>
                    <a:lnTo>
                      <a:pt x="1564957" y="704993"/>
                    </a:lnTo>
                    <a:lnTo>
                      <a:pt x="1454467" y="704993"/>
                    </a:lnTo>
                    <a:lnTo>
                      <a:pt x="1454467" y="234458"/>
                    </a:lnTo>
                    <a:lnTo>
                      <a:pt x="1564957" y="234458"/>
                    </a:lnTo>
                    <a:lnTo>
                      <a:pt x="1564957" y="308753"/>
                    </a:lnTo>
                    <a:lnTo>
                      <a:pt x="1566863" y="308753"/>
                    </a:lnTo>
                    <a:cubicBezTo>
                      <a:pt x="1575435" y="284941"/>
                      <a:pt x="1591628" y="263986"/>
                      <a:pt x="1612582" y="249698"/>
                    </a:cubicBezTo>
                    <a:cubicBezTo>
                      <a:pt x="1634490" y="233506"/>
                      <a:pt x="1661160" y="225886"/>
                      <a:pt x="1686878" y="226838"/>
                    </a:cubicBezTo>
                    <a:lnTo>
                      <a:pt x="1686878" y="226838"/>
                    </a:lnTo>
                    <a:close/>
                    <a:moveTo>
                      <a:pt x="1734503" y="476393"/>
                    </a:moveTo>
                    <a:cubicBezTo>
                      <a:pt x="1734503" y="398288"/>
                      <a:pt x="1756410" y="337328"/>
                      <a:pt x="1800225" y="291608"/>
                    </a:cubicBezTo>
                    <a:cubicBezTo>
                      <a:pt x="1844040" y="245888"/>
                      <a:pt x="1905000" y="223028"/>
                      <a:pt x="1983105" y="223028"/>
                    </a:cubicBezTo>
                    <a:cubicBezTo>
                      <a:pt x="2056448" y="223028"/>
                      <a:pt x="2113598" y="244936"/>
                      <a:pt x="2155508" y="288751"/>
                    </a:cubicBezTo>
                    <a:cubicBezTo>
                      <a:pt x="2197417" y="332566"/>
                      <a:pt x="2217420" y="391621"/>
                      <a:pt x="2217420" y="465916"/>
                    </a:cubicBezTo>
                    <a:cubicBezTo>
                      <a:pt x="2217420" y="542116"/>
                      <a:pt x="2195513" y="603076"/>
                      <a:pt x="2151698" y="647843"/>
                    </a:cubicBezTo>
                    <a:cubicBezTo>
                      <a:pt x="2107883" y="692611"/>
                      <a:pt x="2047875" y="715471"/>
                      <a:pt x="1972628" y="715471"/>
                    </a:cubicBezTo>
                    <a:cubicBezTo>
                      <a:pt x="1900238" y="715471"/>
                      <a:pt x="1842135" y="694516"/>
                      <a:pt x="1799273" y="651653"/>
                    </a:cubicBezTo>
                    <a:cubicBezTo>
                      <a:pt x="1756410" y="608791"/>
                      <a:pt x="1734503" y="550688"/>
                      <a:pt x="1734503" y="476393"/>
                    </a:cubicBezTo>
                    <a:lnTo>
                      <a:pt x="1734503" y="476393"/>
                    </a:lnTo>
                    <a:close/>
                    <a:moveTo>
                      <a:pt x="1849755" y="472583"/>
                    </a:moveTo>
                    <a:cubicBezTo>
                      <a:pt x="1849755" y="522113"/>
                      <a:pt x="1861185" y="559261"/>
                      <a:pt x="1883092" y="584978"/>
                    </a:cubicBezTo>
                    <a:cubicBezTo>
                      <a:pt x="1905000" y="610696"/>
                      <a:pt x="1937385" y="624031"/>
                      <a:pt x="1978342" y="624031"/>
                    </a:cubicBezTo>
                    <a:cubicBezTo>
                      <a:pt x="2018348" y="624031"/>
                      <a:pt x="2048828" y="610696"/>
                      <a:pt x="2069782" y="584978"/>
                    </a:cubicBezTo>
                    <a:cubicBezTo>
                      <a:pt x="2090738" y="559261"/>
                      <a:pt x="2101215" y="520208"/>
                      <a:pt x="2101215" y="469726"/>
                    </a:cubicBezTo>
                    <a:cubicBezTo>
                      <a:pt x="2101215" y="419243"/>
                      <a:pt x="2090738" y="381143"/>
                      <a:pt x="2068830" y="355426"/>
                    </a:cubicBezTo>
                    <a:cubicBezTo>
                      <a:pt x="2046923" y="329708"/>
                      <a:pt x="2016442" y="317326"/>
                      <a:pt x="1977390" y="316373"/>
                    </a:cubicBezTo>
                    <a:cubicBezTo>
                      <a:pt x="1936432" y="316373"/>
                      <a:pt x="1905000" y="329708"/>
                      <a:pt x="1883092" y="357331"/>
                    </a:cubicBezTo>
                    <a:cubicBezTo>
                      <a:pt x="1861185" y="384953"/>
                      <a:pt x="1849755" y="422101"/>
                      <a:pt x="1849755" y="472583"/>
                    </a:cubicBezTo>
                    <a:lnTo>
                      <a:pt x="1849755" y="472583"/>
                    </a:lnTo>
                    <a:close/>
                    <a:moveTo>
                      <a:pt x="2382203" y="358283"/>
                    </a:moveTo>
                    <a:cubicBezTo>
                      <a:pt x="2381250" y="372571"/>
                      <a:pt x="2386965" y="385906"/>
                      <a:pt x="2397442" y="395431"/>
                    </a:cubicBezTo>
                    <a:cubicBezTo>
                      <a:pt x="2407920" y="404003"/>
                      <a:pt x="2429828" y="415433"/>
                      <a:pt x="2464117" y="429721"/>
                    </a:cubicBezTo>
                    <a:cubicBezTo>
                      <a:pt x="2508885" y="447818"/>
                      <a:pt x="2539365" y="466868"/>
                      <a:pt x="2557463" y="489728"/>
                    </a:cubicBezTo>
                    <a:cubicBezTo>
                      <a:pt x="2575560" y="512588"/>
                      <a:pt x="2585085" y="540211"/>
                      <a:pt x="2584133" y="569738"/>
                    </a:cubicBezTo>
                    <a:cubicBezTo>
                      <a:pt x="2585085" y="611648"/>
                      <a:pt x="2566035" y="650701"/>
                      <a:pt x="2532698" y="675466"/>
                    </a:cubicBezTo>
                    <a:cubicBezTo>
                      <a:pt x="2498408" y="702136"/>
                      <a:pt x="2452688" y="716423"/>
                      <a:pt x="2394585" y="716423"/>
                    </a:cubicBezTo>
                    <a:cubicBezTo>
                      <a:pt x="2372678" y="716423"/>
                      <a:pt x="2350770" y="713566"/>
                      <a:pt x="2329815" y="708803"/>
                    </a:cubicBezTo>
                    <a:cubicBezTo>
                      <a:pt x="2308860" y="704993"/>
                      <a:pt x="2288858" y="699278"/>
                      <a:pt x="2269808" y="690706"/>
                    </a:cubicBezTo>
                    <a:lnTo>
                      <a:pt x="2269808" y="582121"/>
                    </a:lnTo>
                    <a:cubicBezTo>
                      <a:pt x="2289810" y="596408"/>
                      <a:pt x="2311717" y="606886"/>
                      <a:pt x="2334578" y="615458"/>
                    </a:cubicBezTo>
                    <a:cubicBezTo>
                      <a:pt x="2354580" y="623078"/>
                      <a:pt x="2376488" y="626888"/>
                      <a:pt x="2397442" y="627841"/>
                    </a:cubicBezTo>
                    <a:cubicBezTo>
                      <a:pt x="2416492" y="628793"/>
                      <a:pt x="2435542" y="625936"/>
                      <a:pt x="2452688" y="617363"/>
                    </a:cubicBezTo>
                    <a:cubicBezTo>
                      <a:pt x="2465070" y="609743"/>
                      <a:pt x="2471738" y="596408"/>
                      <a:pt x="2470785" y="582121"/>
                    </a:cubicBezTo>
                    <a:cubicBezTo>
                      <a:pt x="2470785" y="566881"/>
                      <a:pt x="2464117" y="552593"/>
                      <a:pt x="2452688" y="543068"/>
                    </a:cubicBezTo>
                    <a:cubicBezTo>
                      <a:pt x="2430780" y="527828"/>
                      <a:pt x="2407920" y="515446"/>
                      <a:pt x="2382203" y="506873"/>
                    </a:cubicBezTo>
                    <a:cubicBezTo>
                      <a:pt x="2341245" y="489728"/>
                      <a:pt x="2312670" y="470678"/>
                      <a:pt x="2295525" y="449723"/>
                    </a:cubicBezTo>
                    <a:cubicBezTo>
                      <a:pt x="2277428" y="425911"/>
                      <a:pt x="2268855" y="397336"/>
                      <a:pt x="2269808" y="367808"/>
                    </a:cubicBezTo>
                    <a:cubicBezTo>
                      <a:pt x="2268855" y="326851"/>
                      <a:pt x="2287905" y="287798"/>
                      <a:pt x="2320290" y="263033"/>
                    </a:cubicBezTo>
                    <a:cubicBezTo>
                      <a:pt x="2353628" y="235411"/>
                      <a:pt x="2397442" y="222076"/>
                      <a:pt x="2451735" y="222076"/>
                    </a:cubicBezTo>
                    <a:cubicBezTo>
                      <a:pt x="2469833" y="222076"/>
                      <a:pt x="2488883" y="223981"/>
                      <a:pt x="2506980" y="227791"/>
                    </a:cubicBezTo>
                    <a:cubicBezTo>
                      <a:pt x="2524125" y="230648"/>
                      <a:pt x="2541270" y="235411"/>
                      <a:pt x="2558415" y="242078"/>
                    </a:cubicBezTo>
                    <a:lnTo>
                      <a:pt x="2558415" y="346853"/>
                    </a:lnTo>
                    <a:cubicBezTo>
                      <a:pt x="2542223" y="336376"/>
                      <a:pt x="2525078" y="327803"/>
                      <a:pt x="2506980" y="322088"/>
                    </a:cubicBezTo>
                    <a:cubicBezTo>
                      <a:pt x="2488883" y="315421"/>
                      <a:pt x="2468880" y="311611"/>
                      <a:pt x="2449830" y="311611"/>
                    </a:cubicBezTo>
                    <a:cubicBezTo>
                      <a:pt x="2432685" y="310658"/>
                      <a:pt x="2415540" y="315421"/>
                      <a:pt x="2400300" y="323993"/>
                    </a:cubicBezTo>
                    <a:cubicBezTo>
                      <a:pt x="2388870" y="331613"/>
                      <a:pt x="2381250" y="343996"/>
                      <a:pt x="2382203" y="358283"/>
                    </a:cubicBezTo>
                    <a:lnTo>
                      <a:pt x="2382203" y="358283"/>
                    </a:lnTo>
                    <a:close/>
                    <a:moveTo>
                      <a:pt x="2631758" y="476393"/>
                    </a:moveTo>
                    <a:cubicBezTo>
                      <a:pt x="2631758" y="398288"/>
                      <a:pt x="2653665" y="337328"/>
                      <a:pt x="2697480" y="291608"/>
                    </a:cubicBezTo>
                    <a:cubicBezTo>
                      <a:pt x="2741295" y="245888"/>
                      <a:pt x="2802255" y="223028"/>
                      <a:pt x="2880360" y="223028"/>
                    </a:cubicBezTo>
                    <a:cubicBezTo>
                      <a:pt x="2953703" y="223028"/>
                      <a:pt x="3010853" y="244936"/>
                      <a:pt x="3052763" y="288751"/>
                    </a:cubicBezTo>
                    <a:cubicBezTo>
                      <a:pt x="3093720" y="332566"/>
                      <a:pt x="3114675" y="391621"/>
                      <a:pt x="3114675" y="465916"/>
                    </a:cubicBezTo>
                    <a:cubicBezTo>
                      <a:pt x="3114675" y="542116"/>
                      <a:pt x="3092767" y="603076"/>
                      <a:pt x="3048953" y="647843"/>
                    </a:cubicBezTo>
                    <a:cubicBezTo>
                      <a:pt x="3005138" y="692611"/>
                      <a:pt x="2945130" y="715471"/>
                      <a:pt x="2869883" y="715471"/>
                    </a:cubicBezTo>
                    <a:cubicBezTo>
                      <a:pt x="2796540" y="715471"/>
                      <a:pt x="2739390" y="694516"/>
                      <a:pt x="2696528" y="651653"/>
                    </a:cubicBezTo>
                    <a:cubicBezTo>
                      <a:pt x="2653665" y="609743"/>
                      <a:pt x="2631758" y="550688"/>
                      <a:pt x="2631758" y="476393"/>
                    </a:cubicBezTo>
                    <a:lnTo>
                      <a:pt x="2631758" y="476393"/>
                    </a:lnTo>
                    <a:close/>
                    <a:moveTo>
                      <a:pt x="2747010" y="472583"/>
                    </a:moveTo>
                    <a:cubicBezTo>
                      <a:pt x="2747010" y="522113"/>
                      <a:pt x="2758440" y="559261"/>
                      <a:pt x="2780348" y="584978"/>
                    </a:cubicBezTo>
                    <a:cubicBezTo>
                      <a:pt x="2802255" y="610696"/>
                      <a:pt x="2834640" y="624031"/>
                      <a:pt x="2875598" y="623078"/>
                    </a:cubicBezTo>
                    <a:cubicBezTo>
                      <a:pt x="2915603" y="623078"/>
                      <a:pt x="2946083" y="609743"/>
                      <a:pt x="2967038" y="584026"/>
                    </a:cubicBezTo>
                    <a:cubicBezTo>
                      <a:pt x="2987992" y="558308"/>
                      <a:pt x="2998470" y="519256"/>
                      <a:pt x="2998470" y="468773"/>
                    </a:cubicBezTo>
                    <a:cubicBezTo>
                      <a:pt x="2998470" y="418291"/>
                      <a:pt x="2987992" y="380191"/>
                      <a:pt x="2966085" y="354473"/>
                    </a:cubicBezTo>
                    <a:cubicBezTo>
                      <a:pt x="2944178" y="328756"/>
                      <a:pt x="2913698" y="316373"/>
                      <a:pt x="2874645" y="315421"/>
                    </a:cubicBezTo>
                    <a:cubicBezTo>
                      <a:pt x="2834640" y="315421"/>
                      <a:pt x="2803208" y="328756"/>
                      <a:pt x="2780348" y="356378"/>
                    </a:cubicBezTo>
                    <a:cubicBezTo>
                      <a:pt x="2757488" y="384001"/>
                      <a:pt x="2747010" y="422101"/>
                      <a:pt x="2747010" y="472583"/>
                    </a:cubicBezTo>
                    <a:lnTo>
                      <a:pt x="2747010" y="472583"/>
                    </a:lnTo>
                    <a:close/>
                    <a:moveTo>
                      <a:pt x="3481387" y="324946"/>
                    </a:moveTo>
                    <a:lnTo>
                      <a:pt x="3315653" y="324946"/>
                    </a:lnTo>
                    <a:lnTo>
                      <a:pt x="3315653" y="704041"/>
                    </a:lnTo>
                    <a:lnTo>
                      <a:pt x="3203258" y="704041"/>
                    </a:lnTo>
                    <a:lnTo>
                      <a:pt x="3203258" y="324946"/>
                    </a:lnTo>
                    <a:lnTo>
                      <a:pt x="3124200" y="324946"/>
                    </a:lnTo>
                    <a:lnTo>
                      <a:pt x="3124200" y="234458"/>
                    </a:lnTo>
                    <a:lnTo>
                      <a:pt x="3203258" y="234458"/>
                    </a:lnTo>
                    <a:lnTo>
                      <a:pt x="3203258" y="168736"/>
                    </a:lnTo>
                    <a:cubicBezTo>
                      <a:pt x="3201353" y="123016"/>
                      <a:pt x="3219450" y="79201"/>
                      <a:pt x="3251835" y="47768"/>
                    </a:cubicBezTo>
                    <a:cubicBezTo>
                      <a:pt x="3285173" y="15383"/>
                      <a:pt x="3329940" y="-1762"/>
                      <a:pt x="3375660" y="143"/>
                    </a:cubicBezTo>
                    <a:cubicBezTo>
                      <a:pt x="3387090" y="143"/>
                      <a:pt x="3399473" y="1096"/>
                      <a:pt x="3410903" y="2048"/>
                    </a:cubicBezTo>
                    <a:cubicBezTo>
                      <a:pt x="3420428" y="3001"/>
                      <a:pt x="3429000" y="4906"/>
                      <a:pt x="3438525" y="8716"/>
                    </a:cubicBezTo>
                    <a:lnTo>
                      <a:pt x="3438525" y="103966"/>
                    </a:lnTo>
                    <a:cubicBezTo>
                      <a:pt x="3432810" y="101108"/>
                      <a:pt x="3426142" y="98251"/>
                      <a:pt x="3419475" y="96346"/>
                    </a:cubicBezTo>
                    <a:cubicBezTo>
                      <a:pt x="3408998" y="93488"/>
                      <a:pt x="3398520" y="91583"/>
                      <a:pt x="3388042" y="91583"/>
                    </a:cubicBezTo>
                    <a:cubicBezTo>
                      <a:pt x="3368040" y="90631"/>
                      <a:pt x="3348037" y="98251"/>
                      <a:pt x="3334703" y="113491"/>
                    </a:cubicBezTo>
                    <a:cubicBezTo>
                      <a:pt x="3322320" y="127778"/>
                      <a:pt x="3315653" y="149686"/>
                      <a:pt x="3315653" y="177308"/>
                    </a:cubicBezTo>
                    <a:lnTo>
                      <a:pt x="3315653" y="234458"/>
                    </a:lnTo>
                    <a:lnTo>
                      <a:pt x="3480435" y="234458"/>
                    </a:lnTo>
                    <a:lnTo>
                      <a:pt x="3480435" y="128731"/>
                    </a:lnTo>
                    <a:lnTo>
                      <a:pt x="3591878" y="95393"/>
                    </a:lnTo>
                    <a:lnTo>
                      <a:pt x="3591878" y="234458"/>
                    </a:lnTo>
                    <a:lnTo>
                      <a:pt x="3704273" y="234458"/>
                    </a:lnTo>
                    <a:lnTo>
                      <a:pt x="3704273" y="324946"/>
                    </a:lnTo>
                    <a:lnTo>
                      <a:pt x="3592830" y="324946"/>
                    </a:lnTo>
                    <a:lnTo>
                      <a:pt x="3592830" y="544973"/>
                    </a:lnTo>
                    <a:cubicBezTo>
                      <a:pt x="3592830" y="573548"/>
                      <a:pt x="3597592" y="594503"/>
                      <a:pt x="3609023" y="605933"/>
                    </a:cubicBezTo>
                    <a:cubicBezTo>
                      <a:pt x="3620453" y="617363"/>
                      <a:pt x="3635692" y="624031"/>
                      <a:pt x="3658553" y="624031"/>
                    </a:cubicBezTo>
                    <a:cubicBezTo>
                      <a:pt x="3666173" y="624031"/>
                      <a:pt x="3673792" y="622126"/>
                      <a:pt x="3681412" y="619268"/>
                    </a:cubicBezTo>
                    <a:cubicBezTo>
                      <a:pt x="3689985" y="616411"/>
                      <a:pt x="3697605" y="612601"/>
                      <a:pt x="3705225" y="607838"/>
                    </a:cubicBezTo>
                    <a:lnTo>
                      <a:pt x="3705225" y="699278"/>
                    </a:lnTo>
                    <a:cubicBezTo>
                      <a:pt x="3693795" y="704041"/>
                      <a:pt x="3682365" y="707851"/>
                      <a:pt x="3669983" y="710708"/>
                    </a:cubicBezTo>
                    <a:cubicBezTo>
                      <a:pt x="3653790" y="713566"/>
                      <a:pt x="3637598" y="715471"/>
                      <a:pt x="3621405" y="715471"/>
                    </a:cubicBezTo>
                    <a:cubicBezTo>
                      <a:pt x="3574733" y="715471"/>
                      <a:pt x="3539490" y="703088"/>
                      <a:pt x="3516630" y="678323"/>
                    </a:cubicBezTo>
                    <a:cubicBezTo>
                      <a:pt x="3493770" y="653558"/>
                      <a:pt x="3481387" y="616411"/>
                      <a:pt x="3481387" y="565928"/>
                    </a:cubicBezTo>
                    <a:lnTo>
                      <a:pt x="3481387" y="324946"/>
                    </a:lnTo>
                    <a:close/>
                  </a:path>
                </a:pathLst>
              </a:custGeom>
              <a:solidFill>
                <a:schemeClr val="tx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" name="手繪多邊形: 圖案 21">
                <a:extLst>
                  <a:ext uri="{FF2B5EF4-FFF2-40B4-BE49-F238E27FC236}">
                    <a16:creationId xmlns:a16="http://schemas.microsoft.com/office/drawing/2014/main" id="{A4411150-2791-4820-8BCA-2A3B6A6F675D}"/>
                  </a:ext>
                </a:extLst>
              </p:cNvPr>
              <p:cNvSpPr/>
              <p:nvPr/>
            </p:nvSpPr>
            <p:spPr>
              <a:xfrm>
                <a:off x="3489959" y="2886075"/>
                <a:ext cx="519112" cy="519112"/>
              </a:xfrm>
              <a:custGeom>
                <a:avLst/>
                <a:gdLst>
                  <a:gd name="connsiteX0" fmla="*/ 0 w 519112"/>
                  <a:gd name="connsiteY0" fmla="*/ 0 h 519112"/>
                  <a:gd name="connsiteX1" fmla="*/ 519113 w 519112"/>
                  <a:gd name="connsiteY1" fmla="*/ 0 h 519112"/>
                  <a:gd name="connsiteX2" fmla="*/ 519113 w 519112"/>
                  <a:gd name="connsiteY2" fmla="*/ 519113 h 519112"/>
                  <a:gd name="connsiteX3" fmla="*/ 0 w 519112"/>
                  <a:gd name="connsiteY3" fmla="*/ 519113 h 51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9112" h="519112">
                    <a:moveTo>
                      <a:pt x="0" y="0"/>
                    </a:moveTo>
                    <a:lnTo>
                      <a:pt x="519113" y="0"/>
                    </a:lnTo>
                    <a:lnTo>
                      <a:pt x="519113" y="519113"/>
                    </a:lnTo>
                    <a:lnTo>
                      <a:pt x="0" y="519113"/>
                    </a:lnTo>
                    <a:close/>
                  </a:path>
                </a:pathLst>
              </a:custGeom>
              <a:solidFill>
                <a:srgbClr val="F0512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手繪多邊形: 圖案 22">
                <a:extLst>
                  <a:ext uri="{FF2B5EF4-FFF2-40B4-BE49-F238E27FC236}">
                    <a16:creationId xmlns:a16="http://schemas.microsoft.com/office/drawing/2014/main" id="{D3A1F4B5-390F-4542-9B65-4231BE278EAD}"/>
                  </a:ext>
                </a:extLst>
              </p:cNvPr>
              <p:cNvSpPr/>
              <p:nvPr/>
            </p:nvSpPr>
            <p:spPr>
              <a:xfrm>
                <a:off x="4063364" y="2886075"/>
                <a:ext cx="519112" cy="519112"/>
              </a:xfrm>
              <a:custGeom>
                <a:avLst/>
                <a:gdLst>
                  <a:gd name="connsiteX0" fmla="*/ 0 w 519112"/>
                  <a:gd name="connsiteY0" fmla="*/ 0 h 519112"/>
                  <a:gd name="connsiteX1" fmla="*/ 519113 w 519112"/>
                  <a:gd name="connsiteY1" fmla="*/ 0 h 519112"/>
                  <a:gd name="connsiteX2" fmla="*/ 519113 w 519112"/>
                  <a:gd name="connsiteY2" fmla="*/ 519113 h 519112"/>
                  <a:gd name="connsiteX3" fmla="*/ 0 w 519112"/>
                  <a:gd name="connsiteY3" fmla="*/ 519113 h 51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9112" h="519112">
                    <a:moveTo>
                      <a:pt x="0" y="0"/>
                    </a:moveTo>
                    <a:lnTo>
                      <a:pt x="519113" y="0"/>
                    </a:lnTo>
                    <a:lnTo>
                      <a:pt x="519113" y="519113"/>
                    </a:lnTo>
                    <a:lnTo>
                      <a:pt x="0" y="519113"/>
                    </a:lnTo>
                    <a:close/>
                  </a:path>
                </a:pathLst>
              </a:custGeom>
              <a:solidFill>
                <a:srgbClr val="7EBB4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手繪多邊形: 圖案 23">
                <a:extLst>
                  <a:ext uri="{FF2B5EF4-FFF2-40B4-BE49-F238E27FC236}">
                    <a16:creationId xmlns:a16="http://schemas.microsoft.com/office/drawing/2014/main" id="{C11403E2-1D71-4728-948C-796209CAF14D}"/>
                  </a:ext>
                </a:extLst>
              </p:cNvPr>
              <p:cNvSpPr/>
              <p:nvPr/>
            </p:nvSpPr>
            <p:spPr>
              <a:xfrm>
                <a:off x="3489959" y="3459480"/>
                <a:ext cx="519112" cy="519112"/>
              </a:xfrm>
              <a:custGeom>
                <a:avLst/>
                <a:gdLst>
                  <a:gd name="connsiteX0" fmla="*/ 0 w 519112"/>
                  <a:gd name="connsiteY0" fmla="*/ 0 h 519112"/>
                  <a:gd name="connsiteX1" fmla="*/ 519113 w 519112"/>
                  <a:gd name="connsiteY1" fmla="*/ 0 h 519112"/>
                  <a:gd name="connsiteX2" fmla="*/ 519113 w 519112"/>
                  <a:gd name="connsiteY2" fmla="*/ 519112 h 519112"/>
                  <a:gd name="connsiteX3" fmla="*/ 0 w 519112"/>
                  <a:gd name="connsiteY3" fmla="*/ 519112 h 51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9112" h="519112">
                    <a:moveTo>
                      <a:pt x="0" y="0"/>
                    </a:moveTo>
                    <a:lnTo>
                      <a:pt x="519113" y="0"/>
                    </a:lnTo>
                    <a:lnTo>
                      <a:pt x="519113" y="519112"/>
                    </a:lnTo>
                    <a:lnTo>
                      <a:pt x="0" y="519112"/>
                    </a:lnTo>
                    <a:close/>
                  </a:path>
                </a:pathLst>
              </a:custGeom>
              <a:solidFill>
                <a:srgbClr val="33A0D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手繪多邊形: 圖案 24">
                <a:extLst>
                  <a:ext uri="{FF2B5EF4-FFF2-40B4-BE49-F238E27FC236}">
                    <a16:creationId xmlns:a16="http://schemas.microsoft.com/office/drawing/2014/main" id="{13A9C4A2-EDCC-4513-A92D-7C710F0CA72F}"/>
                  </a:ext>
                </a:extLst>
              </p:cNvPr>
              <p:cNvSpPr/>
              <p:nvPr/>
            </p:nvSpPr>
            <p:spPr>
              <a:xfrm>
                <a:off x="4063364" y="3459480"/>
                <a:ext cx="519112" cy="519112"/>
              </a:xfrm>
              <a:custGeom>
                <a:avLst/>
                <a:gdLst>
                  <a:gd name="connsiteX0" fmla="*/ 0 w 519112"/>
                  <a:gd name="connsiteY0" fmla="*/ 0 h 519112"/>
                  <a:gd name="connsiteX1" fmla="*/ 519113 w 519112"/>
                  <a:gd name="connsiteY1" fmla="*/ 0 h 519112"/>
                  <a:gd name="connsiteX2" fmla="*/ 519113 w 519112"/>
                  <a:gd name="connsiteY2" fmla="*/ 519112 h 519112"/>
                  <a:gd name="connsiteX3" fmla="*/ 0 w 519112"/>
                  <a:gd name="connsiteY3" fmla="*/ 519112 h 51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9112" h="519112">
                    <a:moveTo>
                      <a:pt x="0" y="0"/>
                    </a:moveTo>
                    <a:lnTo>
                      <a:pt x="519113" y="0"/>
                    </a:lnTo>
                    <a:lnTo>
                      <a:pt x="519113" y="519112"/>
                    </a:lnTo>
                    <a:lnTo>
                      <a:pt x="0" y="519112"/>
                    </a:lnTo>
                    <a:close/>
                  </a:path>
                </a:pathLst>
              </a:custGeom>
              <a:solidFill>
                <a:srgbClr val="FDB81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3822BB70-FE34-410C-AF99-527377C587D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999747" y="167615"/>
              <a:ext cx="1105167" cy="367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sv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12" Type="http://schemas.openxmlformats.org/officeDocument/2006/relationships/image" Target="../media/image55.png"/><Relationship Id="rId17" Type="http://schemas.openxmlformats.org/officeDocument/2006/relationships/image" Target="../media/image60.sv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png"/><Relationship Id="rId11" Type="http://schemas.openxmlformats.org/officeDocument/2006/relationships/image" Target="../media/image54.svg"/><Relationship Id="rId5" Type="http://schemas.openxmlformats.org/officeDocument/2006/relationships/image" Target="../media/image48.svg"/><Relationship Id="rId15" Type="http://schemas.openxmlformats.org/officeDocument/2006/relationships/image" Target="../media/image58.sv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svg"/><Relationship Id="rId1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svg"/><Relationship Id="rId3" Type="http://schemas.openxmlformats.org/officeDocument/2006/relationships/image" Target="../media/image62.svg"/><Relationship Id="rId7" Type="http://schemas.openxmlformats.org/officeDocument/2006/relationships/image" Target="../media/image44.svg"/><Relationship Id="rId12" Type="http://schemas.openxmlformats.org/officeDocument/2006/relationships/image" Target="../media/image69.png"/><Relationship Id="rId17" Type="http://schemas.openxmlformats.org/officeDocument/2006/relationships/image" Target="../media/image74.svg"/><Relationship Id="rId2" Type="http://schemas.openxmlformats.org/officeDocument/2006/relationships/image" Target="../media/image61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11" Type="http://schemas.openxmlformats.org/officeDocument/2006/relationships/image" Target="../media/image68.svg"/><Relationship Id="rId5" Type="http://schemas.openxmlformats.org/officeDocument/2006/relationships/image" Target="../media/image64.svg"/><Relationship Id="rId15" Type="http://schemas.openxmlformats.org/officeDocument/2006/relationships/image" Target="../media/image72.svg"/><Relationship Id="rId10" Type="http://schemas.openxmlformats.org/officeDocument/2006/relationships/image" Target="../media/image67.png"/><Relationship Id="rId4" Type="http://schemas.openxmlformats.org/officeDocument/2006/relationships/image" Target="../media/image63.png"/><Relationship Id="rId9" Type="http://schemas.openxmlformats.org/officeDocument/2006/relationships/image" Target="../media/image66.svg"/><Relationship Id="rId14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12.svg"/><Relationship Id="rId3" Type="http://schemas.openxmlformats.org/officeDocument/2006/relationships/image" Target="../media/image76.svg"/><Relationship Id="rId7" Type="http://schemas.openxmlformats.org/officeDocument/2006/relationships/image" Target="../media/image80.svg"/><Relationship Id="rId12" Type="http://schemas.openxmlformats.org/officeDocument/2006/relationships/image" Target="../media/image11.png"/><Relationship Id="rId17" Type="http://schemas.openxmlformats.org/officeDocument/2006/relationships/image" Target="../media/image88.svg"/><Relationship Id="rId2" Type="http://schemas.openxmlformats.org/officeDocument/2006/relationships/image" Target="../media/image75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9.png"/><Relationship Id="rId11" Type="http://schemas.openxmlformats.org/officeDocument/2006/relationships/image" Target="../media/image84.svg"/><Relationship Id="rId5" Type="http://schemas.openxmlformats.org/officeDocument/2006/relationships/image" Target="../media/image78.svg"/><Relationship Id="rId15" Type="http://schemas.openxmlformats.org/officeDocument/2006/relationships/image" Target="../media/image86.sv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svg"/><Relationship Id="rId14" Type="http://schemas.openxmlformats.org/officeDocument/2006/relationships/image" Target="../media/image8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svg"/><Relationship Id="rId3" Type="http://schemas.openxmlformats.org/officeDocument/2006/relationships/image" Target="../media/image90.svg"/><Relationship Id="rId7" Type="http://schemas.openxmlformats.org/officeDocument/2006/relationships/image" Target="../media/image94.svg"/><Relationship Id="rId12" Type="http://schemas.openxmlformats.org/officeDocument/2006/relationships/image" Target="../media/image99.png"/><Relationship Id="rId17" Type="http://schemas.openxmlformats.org/officeDocument/2006/relationships/image" Target="../media/image104.svg"/><Relationship Id="rId2" Type="http://schemas.openxmlformats.org/officeDocument/2006/relationships/image" Target="../media/image89.png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3.png"/><Relationship Id="rId11" Type="http://schemas.openxmlformats.org/officeDocument/2006/relationships/image" Target="../media/image98.svg"/><Relationship Id="rId5" Type="http://schemas.openxmlformats.org/officeDocument/2006/relationships/image" Target="../media/image92.svg"/><Relationship Id="rId15" Type="http://schemas.openxmlformats.org/officeDocument/2006/relationships/image" Target="../media/image102.sv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svg"/><Relationship Id="rId14" Type="http://schemas.openxmlformats.org/officeDocument/2006/relationships/image" Target="../media/image10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svg"/><Relationship Id="rId7" Type="http://schemas.openxmlformats.org/officeDocument/2006/relationships/image" Target="../media/image110.sv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9.png"/><Relationship Id="rId5" Type="http://schemas.openxmlformats.org/officeDocument/2006/relationships/image" Target="../media/image108.svg"/><Relationship Id="rId4" Type="http://schemas.openxmlformats.org/officeDocument/2006/relationships/image" Target="../media/image107.png"/><Relationship Id="rId9" Type="http://schemas.openxmlformats.org/officeDocument/2006/relationships/image" Target="../media/image11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sv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066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6278298-5616-5240-B64F-74FC65C4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000" y="660400"/>
            <a:ext cx="3111500" cy="23241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35C0B-C603-4048-9F2E-37B62EDF9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0312" y="947949"/>
            <a:ext cx="2748788" cy="203655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4914E7D-2C7A-3A4D-8E56-992B7A9D1F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48500" y="660400"/>
            <a:ext cx="2209800" cy="2324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873527B-86C7-F441-8A83-EE91C8A68C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6257" y="3661228"/>
            <a:ext cx="2295406" cy="22859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50BB56-2D32-9643-B0BC-4283053D50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10000" y="3429000"/>
            <a:ext cx="2404233" cy="251822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F85B781-462B-354A-BC20-40AB44EFF9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98575" y="3429000"/>
            <a:ext cx="1968984" cy="251822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52669DD-356D-A94B-91AA-9A9B8216C8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97436" y="660400"/>
            <a:ext cx="1921463" cy="2413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36F59E7-A5F9-9545-A0CE-0C45359658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76107" y="3428999"/>
            <a:ext cx="2062548" cy="25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30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ACDCA79-459D-9F41-809F-D152D2EF3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8431" y="3384550"/>
            <a:ext cx="3009900" cy="2146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506E619-1CBC-814A-A7B4-AC2964E9B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5193" y="3384550"/>
            <a:ext cx="2476500" cy="22352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9066D9B-F622-5A4A-AC36-11996DC6E9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68864" y="3429000"/>
            <a:ext cx="2120900" cy="2286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52466BC-F1EC-9D4F-9F11-50A8B64D5F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5176" y="3591169"/>
            <a:ext cx="1917700" cy="21971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3F3210D-4F88-3D4A-BD7A-ED5ECF1520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33757" y="238125"/>
            <a:ext cx="2362200" cy="2794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5A89B88-63CA-964B-96B8-FAF29BB911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29350" y="370987"/>
            <a:ext cx="2590800" cy="2590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B9D4AD9-205D-8542-9C67-3416C9C67A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85432" y="701187"/>
            <a:ext cx="2552700" cy="2260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20C1D0-A4C4-7040-8621-3544C54DC8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2148" y="739287"/>
            <a:ext cx="24003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42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0AECF16-ADE1-B14D-BB44-3AD470C13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0430" y="587375"/>
            <a:ext cx="2489200" cy="228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C5E1354-5C00-3C43-A741-FBBADF14E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6137" y="4132630"/>
            <a:ext cx="2438400" cy="2184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3D78CFD-A552-DD45-9BC2-B9CE76A1EF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0250" y="4200525"/>
            <a:ext cx="2324100" cy="2298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3928131-1ED2-8F45-87AA-8B58CB802D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8375" y="3917950"/>
            <a:ext cx="2070100" cy="2209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D677A3-6981-AD44-B4E0-1D4B7163A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875" y="3708888"/>
            <a:ext cx="3492500" cy="23241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3598C7-3205-1448-9630-8429065B31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08375" y="587375"/>
            <a:ext cx="2997200" cy="2743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781B037-0EF8-FE4E-9034-1CBA5DDCC2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45225" y="685800"/>
            <a:ext cx="2997200" cy="2743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CA2D074-14EC-2344-A8C5-8709902A16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2370" y="711200"/>
            <a:ext cx="30480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84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5E535A4-AC74-4643-A96C-B564C66A0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4699" y="1031551"/>
            <a:ext cx="2603500" cy="22225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69B65C5-B77F-5A40-8A6F-1AA1610B3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917251"/>
            <a:ext cx="2578100" cy="19177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F6FFF44-CDA3-A54D-9C95-D08202816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3339" y="917251"/>
            <a:ext cx="2286000" cy="2451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86EDA49-AD78-484A-998B-2527F2AABA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298" y="917251"/>
            <a:ext cx="2514600" cy="2628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E0DA272-8FA1-5C45-89FF-BD05BE01D7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6499" y="4029479"/>
            <a:ext cx="2590800" cy="1905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CD07EB7-3037-6441-B91C-E227E600C1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84699" y="3953279"/>
            <a:ext cx="2578100" cy="1981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1AD7105-B3F6-3945-AB9E-BBDD6A4EBF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97600" y="3635779"/>
            <a:ext cx="2476500" cy="2438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7D172CF-8F1D-AD45-A371-6499C93FA5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08901" y="4061229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94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A297515-726A-B249-B52D-8BA41908C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7042" y="783821"/>
            <a:ext cx="2984500" cy="2527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443FB5A-6472-4142-A9DB-DB29BE43E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99" y="720321"/>
            <a:ext cx="2743200" cy="2590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5F3D66D-F05B-E944-B96B-B6D5BE4ABF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56857" y="720321"/>
            <a:ext cx="2590800" cy="2552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24FCB35-964A-3A45-8F2D-3C4ABF3ED9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024" y="554828"/>
            <a:ext cx="2168491" cy="26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67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68CF959-556A-BD45-ACCB-4DBCC2FB0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42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D8E6520-FB03-2A43-A2E7-56B03E0EF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61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umbrella&#10;&#10;Description automatically generated">
            <a:extLst>
              <a:ext uri="{FF2B5EF4-FFF2-40B4-BE49-F238E27FC236}">
                <a16:creationId xmlns:a16="http://schemas.microsoft.com/office/drawing/2014/main" id="{93685E5E-2B14-9849-BEF0-1E753B7EF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73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water, person, flying, blue&#10;&#10;Description automatically generated">
            <a:extLst>
              <a:ext uri="{FF2B5EF4-FFF2-40B4-BE49-F238E27FC236}">
                <a16:creationId xmlns:a16="http://schemas.microsoft.com/office/drawing/2014/main" id="{D0597831-665E-634E-B7D9-A6175A4C3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66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9BE95372-693E-8145-BCAE-0E594E6A3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05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497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B15B65-641B-B747-9ED0-F09D51A38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Single column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columns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4112-9F16-0A45-AE51-B06BF7E501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2736B-A560-D141-970D-3B00E88862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88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Sample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1561872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C0B0-ED21-4048-B32A-4023722F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Announcemnet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BA468-3EB7-2947-9916-1F08AD82F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Value prop 1</a:t>
            </a:r>
          </a:p>
          <a:p>
            <a:r>
              <a:rPr lang="en-US"/>
              <a:t>Value prop 2</a:t>
            </a:r>
          </a:p>
          <a:p>
            <a:r>
              <a:rPr lang="en-US"/>
              <a:t>Value prop 3</a:t>
            </a:r>
          </a:p>
        </p:txBody>
      </p:sp>
    </p:spTree>
    <p:extLst>
      <p:ext uri="{BB962C8B-B14F-4D97-AF65-F5344CB8AC3E}">
        <p14:creationId xmlns:p14="http://schemas.microsoft.com/office/powerpoint/2010/main" val="4113657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090787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32</Words>
  <Application>Microsoft Office PowerPoint</Application>
  <PresentationFormat>Widescreen</PresentationFormat>
  <Paragraphs>13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Consolas</vt:lpstr>
      <vt:lpstr>Calibri</vt:lpstr>
      <vt:lpstr>Open Sans</vt:lpstr>
      <vt:lpstr>Microsoft JhengHei</vt:lpstr>
      <vt:lpstr>1_Office Theme</vt:lpstr>
      <vt:lpstr>3_Office Theme</vt:lpstr>
      <vt:lpstr>2_Office Theme</vt:lpstr>
      <vt:lpstr>PowerPoint Presentation</vt:lpstr>
      <vt:lpstr>Presentation title</vt:lpstr>
      <vt:lpstr>Single column of content</vt:lpstr>
      <vt:lpstr>Two columns of content</vt:lpstr>
      <vt:lpstr>Demo</vt:lpstr>
      <vt:lpstr>Code Sample</vt:lpstr>
      <vt:lpstr>Announcemnet</vt:lpstr>
      <vt:lpstr>Thanks for joining!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Poy Chang</cp:lastModifiedBy>
  <cp:revision>3</cp:revision>
  <dcterms:created xsi:type="dcterms:W3CDTF">2020-08-18T20:47:27Z</dcterms:created>
  <dcterms:modified xsi:type="dcterms:W3CDTF">2021-11-18T01:52:15Z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